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295" r:id="rId3"/>
    <p:sldId id="285" r:id="rId4"/>
    <p:sldId id="288" r:id="rId5"/>
    <p:sldId id="294" r:id="rId6"/>
    <p:sldId id="270" r:id="rId7"/>
    <p:sldId id="271" r:id="rId8"/>
    <p:sldId id="272" r:id="rId9"/>
    <p:sldId id="273" r:id="rId10"/>
    <p:sldId id="277" r:id="rId11"/>
    <p:sldId id="278" r:id="rId12"/>
    <p:sldId id="274" r:id="rId13"/>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Josic de Hernandez" userId="5b6aae3af435aaed" providerId="LiveId" clId="{52594A5F-1205-422F-9042-EC74E68B68B5}"/>
    <pc:docChg chg="undo custSel addSld delSld modSld delMainMaster">
      <pc:chgData name="Mira Josic de Hernandez" userId="5b6aae3af435aaed" providerId="LiveId" clId="{52594A5F-1205-422F-9042-EC74E68B68B5}" dt="2017-11-03T12:30:26.325" v="4731" actId="2696"/>
      <pc:docMkLst>
        <pc:docMk/>
      </pc:docMkLst>
      <pc:sldChg chg="delSp modSp del">
        <pc:chgData name="Mira Josic de Hernandez" userId="5b6aae3af435aaed" providerId="LiveId" clId="{52594A5F-1205-422F-9042-EC74E68B68B5}" dt="2017-11-03T12:30:26.325" v="4731" actId="2696"/>
        <pc:sldMkLst>
          <pc:docMk/>
          <pc:sldMk cId="3529159440" sldId="256"/>
        </pc:sldMkLst>
        <pc:spChg chg="del">
          <ac:chgData name="Mira Josic de Hernandez" userId="5b6aae3af435aaed" providerId="LiveId" clId="{52594A5F-1205-422F-9042-EC74E68B68B5}" dt="2017-11-03T12:04:37.972" v="4424"/>
          <ac:spMkLst>
            <pc:docMk/>
            <pc:sldMk cId="3529159440" sldId="256"/>
            <ac:spMk id="2" creationId="{B8509967-7BAA-4B1D-B422-CF2AF660C4D0}"/>
          </ac:spMkLst>
        </pc:spChg>
        <pc:spChg chg="del">
          <ac:chgData name="Mira Josic de Hernandez" userId="5b6aae3af435aaed" providerId="LiveId" clId="{52594A5F-1205-422F-9042-EC74E68B68B5}" dt="2017-11-03T12:12:45.576" v="4543"/>
          <ac:spMkLst>
            <pc:docMk/>
            <pc:sldMk cId="3529159440" sldId="256"/>
            <ac:spMk id="3" creationId="{DBF4CE9C-0596-4D21-859D-64CCC8FF69F0}"/>
          </ac:spMkLst>
        </pc:spChg>
        <pc:graphicFrameChg chg="modGraphic">
          <ac:chgData name="Mira Josic de Hernandez" userId="5b6aae3af435aaed" providerId="LiveId" clId="{52594A5F-1205-422F-9042-EC74E68B68B5}" dt="2017-10-31T15:24:24.463" v="26" actId="20577"/>
          <ac:graphicFrameMkLst>
            <pc:docMk/>
            <pc:sldMk cId="3529159440" sldId="256"/>
            <ac:graphicFrameMk id="18" creationId="{EF6956E1-B9B5-4075-9A83-2CC9E9BD0B2D}"/>
          </ac:graphicFrameMkLst>
        </pc:graphicFrameChg>
        <pc:picChg chg="del">
          <ac:chgData name="Mira Josic de Hernandez" userId="5b6aae3af435aaed" providerId="LiveId" clId="{52594A5F-1205-422F-9042-EC74E68B68B5}" dt="2017-11-03T11:51:16.400" v="4282"/>
          <ac:picMkLst>
            <pc:docMk/>
            <pc:sldMk cId="3529159440" sldId="256"/>
            <ac:picMk id="7" creationId="{A7F7DB81-52E6-4EA8-AD2E-334429B0C77B}"/>
          </ac:picMkLst>
        </pc:picChg>
        <pc:picChg chg="del">
          <ac:chgData name="Mira Josic de Hernandez" userId="5b6aae3af435aaed" providerId="LiveId" clId="{52594A5F-1205-422F-9042-EC74E68B68B5}" dt="2017-11-03T11:55:10.658" v="4344"/>
          <ac:picMkLst>
            <pc:docMk/>
            <pc:sldMk cId="3529159440" sldId="256"/>
            <ac:picMk id="8" creationId="{9A20E34B-1078-4860-8075-5C4BF2A16021}"/>
          </ac:picMkLst>
        </pc:picChg>
        <pc:picChg chg="del">
          <ac:chgData name="Mira Josic de Hernandez" userId="5b6aae3af435aaed" providerId="LiveId" clId="{52594A5F-1205-422F-9042-EC74E68B68B5}" dt="2017-11-03T11:51:35.923" v="4287"/>
          <ac:picMkLst>
            <pc:docMk/>
            <pc:sldMk cId="3529159440" sldId="256"/>
            <ac:picMk id="9" creationId="{2B235F39-B914-45FF-9782-BF938E42FA3E}"/>
          </ac:picMkLst>
        </pc:picChg>
        <pc:picChg chg="del">
          <ac:chgData name="Mira Josic de Hernandez" userId="5b6aae3af435aaed" providerId="LiveId" clId="{52594A5F-1205-422F-9042-EC74E68B68B5}" dt="2017-11-03T12:01:21.614" v="4382"/>
          <ac:picMkLst>
            <pc:docMk/>
            <pc:sldMk cId="3529159440" sldId="256"/>
            <ac:picMk id="12" creationId="{3B52D2CA-FB4A-486F-9D79-A2253750A406}"/>
          </ac:picMkLst>
        </pc:picChg>
        <pc:picChg chg="del">
          <ac:chgData name="Mira Josic de Hernandez" userId="5b6aae3af435aaed" providerId="LiveId" clId="{52594A5F-1205-422F-9042-EC74E68B68B5}" dt="2017-11-03T12:03:30.560" v="4415"/>
          <ac:picMkLst>
            <pc:docMk/>
            <pc:sldMk cId="3529159440" sldId="256"/>
            <ac:picMk id="13" creationId="{FAE1780E-2C88-4E36-A543-BF908C5880CD}"/>
          </ac:picMkLst>
        </pc:picChg>
        <pc:picChg chg="del">
          <ac:chgData name="Mira Josic de Hernandez" userId="5b6aae3af435aaed" providerId="LiveId" clId="{52594A5F-1205-422F-9042-EC74E68B68B5}" dt="2017-11-03T11:56:10.785" v="4354"/>
          <ac:picMkLst>
            <pc:docMk/>
            <pc:sldMk cId="3529159440" sldId="256"/>
            <ac:picMk id="14" creationId="{176345A3-5F2D-4ECF-8587-E11B380E39E9}"/>
          </ac:picMkLst>
        </pc:picChg>
        <pc:picChg chg="del">
          <ac:chgData name="Mira Josic de Hernandez" userId="5b6aae3af435aaed" providerId="LiveId" clId="{52594A5F-1205-422F-9042-EC74E68B68B5}" dt="2017-11-03T12:02:50.455" v="4401"/>
          <ac:picMkLst>
            <pc:docMk/>
            <pc:sldMk cId="3529159440" sldId="256"/>
            <ac:picMk id="15" creationId="{39554DCA-D1C0-4B75-BBC6-1242CC73202D}"/>
          </ac:picMkLst>
        </pc:picChg>
      </pc:sldChg>
      <pc:sldChg chg="del">
        <pc:chgData name="Mira Josic de Hernandez" userId="5b6aae3af435aaed" providerId="LiveId" clId="{52594A5F-1205-422F-9042-EC74E68B68B5}" dt="2017-11-02T11:52:53.297" v="1672" actId="2696"/>
        <pc:sldMkLst>
          <pc:docMk/>
          <pc:sldMk cId="4236398489" sldId="257"/>
        </pc:sldMkLst>
      </pc:sldChg>
      <pc:sldChg chg="addSp delSp modSp del">
        <pc:chgData name="Mira Josic de Hernandez" userId="5b6aae3af435aaed" providerId="LiveId" clId="{52594A5F-1205-422F-9042-EC74E68B68B5}" dt="2017-11-02T17:44:30.757" v="1717" actId="2696"/>
        <pc:sldMkLst>
          <pc:docMk/>
          <pc:sldMk cId="2391436678" sldId="258"/>
        </pc:sldMkLst>
        <pc:graphicFrameChg chg="add del mod">
          <ac:chgData name="Mira Josic de Hernandez" userId="5b6aae3af435aaed" providerId="LiveId" clId="{52594A5F-1205-422F-9042-EC74E68B68B5}" dt="2017-10-31T15:26:22.563" v="27" actId="478"/>
          <ac:graphicFrameMkLst>
            <pc:docMk/>
            <pc:sldMk cId="2391436678" sldId="258"/>
            <ac:graphicFrameMk id="2" creationId="{5529181D-8310-44BC-96F4-AA9A59152CCE}"/>
          </ac:graphicFrameMkLst>
        </pc:graphicFrameChg>
        <pc:graphicFrameChg chg="add del">
          <ac:chgData name="Mira Josic de Hernandez" userId="5b6aae3af435aaed" providerId="LiveId" clId="{52594A5F-1205-422F-9042-EC74E68B68B5}" dt="2017-10-31T15:26:28.671" v="29" actId="1036"/>
          <ac:graphicFrameMkLst>
            <pc:docMk/>
            <pc:sldMk cId="2391436678" sldId="258"/>
            <ac:graphicFrameMk id="3" creationId="{C5FE8068-5AD6-44D2-908F-551A4A96707B}"/>
          </ac:graphicFrameMkLst>
        </pc:graphicFrameChg>
        <pc:graphicFrameChg chg="add del">
          <ac:chgData name="Mira Josic de Hernandez" userId="5b6aae3af435aaed" providerId="LiveId" clId="{52594A5F-1205-422F-9042-EC74E68B68B5}" dt="2017-10-31T15:26:33.480" v="31" actId="1036"/>
          <ac:graphicFrameMkLst>
            <pc:docMk/>
            <pc:sldMk cId="2391436678" sldId="258"/>
            <ac:graphicFrameMk id="5" creationId="{1F16EE68-62FC-4E76-8900-6E15DC488D7C}"/>
          </ac:graphicFrameMkLst>
        </pc:graphicFrameChg>
        <pc:graphicFrameChg chg="add mod modGraphic">
          <ac:chgData name="Mira Josic de Hernandez" userId="5b6aae3af435aaed" providerId="LiveId" clId="{52594A5F-1205-422F-9042-EC74E68B68B5}" dt="2017-10-31T15:30:53.663" v="118" actId="1036"/>
          <ac:graphicFrameMkLst>
            <pc:docMk/>
            <pc:sldMk cId="2391436678" sldId="258"/>
            <ac:graphicFrameMk id="6" creationId="{2922A156-A613-4631-8BBF-00127314FE6C}"/>
          </ac:graphicFrameMkLst>
        </pc:graphicFrameChg>
        <pc:graphicFrameChg chg="add del">
          <ac:chgData name="Mira Josic de Hernandez" userId="5b6aae3af435aaed" providerId="LiveId" clId="{52594A5F-1205-422F-9042-EC74E68B68B5}" dt="2017-10-31T15:28:56.773" v="63" actId="478"/>
          <ac:graphicFrameMkLst>
            <pc:docMk/>
            <pc:sldMk cId="2391436678" sldId="258"/>
            <ac:graphicFrameMk id="7" creationId="{8E62A3EB-49EC-44E4-9A4F-FFB1F4E1DD67}"/>
          </ac:graphicFrameMkLst>
        </pc:graphicFrameChg>
        <pc:graphicFrameChg chg="add mod modGraphic">
          <ac:chgData name="Mira Josic de Hernandez" userId="5b6aae3af435aaed" providerId="LiveId" clId="{52594A5F-1205-422F-9042-EC74E68B68B5}" dt="2017-10-31T15:31:00.477" v="126" actId="1036"/>
          <ac:graphicFrameMkLst>
            <pc:docMk/>
            <pc:sldMk cId="2391436678" sldId="258"/>
            <ac:graphicFrameMk id="8" creationId="{91F9E57C-A193-4262-B117-97854507E7E4}"/>
          </ac:graphicFrameMkLst>
        </pc:graphicFrameChg>
      </pc:sldChg>
      <pc:sldChg chg="del">
        <pc:chgData name="Mira Josic de Hernandez" userId="5b6aae3af435aaed" providerId="LiveId" clId="{52594A5F-1205-422F-9042-EC74E68B68B5}" dt="2017-11-02T17:44:30.842" v="1735" actId="2696"/>
        <pc:sldMkLst>
          <pc:docMk/>
          <pc:sldMk cId="680600536" sldId="261"/>
        </pc:sldMkLst>
      </pc:sldChg>
      <pc:sldChg chg="delSp modSp del">
        <pc:chgData name="Mira Josic de Hernandez" userId="5b6aae3af435aaed" providerId="LiveId" clId="{52594A5F-1205-422F-9042-EC74E68B68B5}" dt="2017-11-02T17:44:30.783" v="1719" actId="2696"/>
        <pc:sldMkLst>
          <pc:docMk/>
          <pc:sldMk cId="1003991783" sldId="262"/>
        </pc:sldMkLst>
        <pc:spChg chg="mod">
          <ac:chgData name="Mira Josic de Hernandez" userId="5b6aae3af435aaed" providerId="LiveId" clId="{52594A5F-1205-422F-9042-EC74E68B68B5}" dt="2017-10-31T15:40:25.704" v="169" actId="20577"/>
          <ac:spMkLst>
            <pc:docMk/>
            <pc:sldMk cId="1003991783" sldId="262"/>
            <ac:spMk id="5" creationId="{A90F6723-CB1B-42EF-87F7-AAF10D5377E4}"/>
          </ac:spMkLst>
        </pc:spChg>
        <pc:spChg chg="del">
          <ac:chgData name="Mira Josic de Hernandez" userId="5b6aae3af435aaed" providerId="LiveId" clId="{52594A5F-1205-422F-9042-EC74E68B68B5}" dt="2017-10-31T15:39:09.878" v="144" actId="478"/>
          <ac:spMkLst>
            <pc:docMk/>
            <pc:sldMk cId="1003991783" sldId="262"/>
            <ac:spMk id="44034" creationId="{46938541-E8E6-4F45-A9DD-CDF181D74FCB}"/>
          </ac:spMkLst>
        </pc:spChg>
      </pc:sldChg>
      <pc:sldChg chg="del">
        <pc:chgData name="Mira Josic de Hernandez" userId="5b6aae3af435aaed" providerId="LiveId" clId="{52594A5F-1205-422F-9042-EC74E68B68B5}" dt="2017-11-02T17:44:30.891" v="1738" actId="2696"/>
        <pc:sldMkLst>
          <pc:docMk/>
          <pc:sldMk cId="1289622019" sldId="263"/>
        </pc:sldMkLst>
      </pc:sldChg>
      <pc:sldChg chg="del">
        <pc:chgData name="Mira Josic de Hernandez" userId="5b6aae3af435aaed" providerId="LiveId" clId="{52594A5F-1205-422F-9042-EC74E68B68B5}" dt="2017-11-02T17:44:30.847" v="1736" actId="2696"/>
        <pc:sldMkLst>
          <pc:docMk/>
          <pc:sldMk cId="3226759583" sldId="264"/>
        </pc:sldMkLst>
      </pc:sldChg>
      <pc:sldChg chg="del">
        <pc:chgData name="Mira Josic de Hernandez" userId="5b6aae3af435aaed" providerId="LiveId" clId="{52594A5F-1205-422F-9042-EC74E68B68B5}" dt="2017-11-02T17:44:30.934" v="1751" actId="2696"/>
        <pc:sldMkLst>
          <pc:docMk/>
          <pc:sldMk cId="2610006185" sldId="265"/>
        </pc:sldMkLst>
      </pc:sldChg>
      <pc:sldChg chg="del">
        <pc:chgData name="Mira Josic de Hernandez" userId="5b6aae3af435aaed" providerId="LiveId" clId="{52594A5F-1205-422F-9042-EC74E68B68B5}" dt="2017-11-02T17:44:30.859" v="1737" actId="2696"/>
        <pc:sldMkLst>
          <pc:docMk/>
          <pc:sldMk cId="2592580578" sldId="266"/>
        </pc:sldMkLst>
      </pc:sldChg>
      <pc:sldChg chg="del">
        <pc:chgData name="Mira Josic de Hernandez" userId="5b6aae3af435aaed" providerId="LiveId" clId="{52594A5F-1205-422F-9042-EC74E68B68B5}" dt="2017-11-02T10:46:29.004" v="692" actId="2696"/>
        <pc:sldMkLst>
          <pc:docMk/>
          <pc:sldMk cId="156865154" sldId="267"/>
        </pc:sldMkLst>
      </pc:sldChg>
      <pc:sldChg chg="del">
        <pc:chgData name="Mira Josic de Hernandez" userId="5b6aae3af435aaed" providerId="LiveId" clId="{52594A5F-1205-422F-9042-EC74E68B68B5}" dt="2017-11-02T17:44:30.811" v="1720" actId="2696"/>
        <pc:sldMkLst>
          <pc:docMk/>
          <pc:sldMk cId="3394328291" sldId="268"/>
        </pc:sldMkLst>
      </pc:sldChg>
      <pc:sldChg chg="del">
        <pc:chgData name="Mira Josic de Hernandez" userId="5b6aae3af435aaed" providerId="LiveId" clId="{52594A5F-1205-422F-9042-EC74E68B68B5}" dt="2017-11-02T17:44:30.822" v="1721" actId="2696"/>
        <pc:sldMkLst>
          <pc:docMk/>
          <pc:sldMk cId="2711190323" sldId="269"/>
        </pc:sldMkLst>
      </pc:sldChg>
      <pc:sldChg chg="addSp delSp modSp">
        <pc:chgData name="Mira Josic de Hernandez" userId="5b6aae3af435aaed" providerId="LiveId" clId="{52594A5F-1205-422F-9042-EC74E68B68B5}" dt="2017-11-03T12:26:30.018" v="4672" actId="20577"/>
        <pc:sldMkLst>
          <pc:docMk/>
          <pc:sldMk cId="1558316455" sldId="270"/>
        </pc:sldMkLst>
        <pc:spChg chg="del mod">
          <ac:chgData name="Mira Josic de Hernandez" userId="5b6aae3af435aaed" providerId="LiveId" clId="{52594A5F-1205-422F-9042-EC74E68B68B5}" dt="2017-11-03T11:46:29.522" v="4258" actId="478"/>
          <ac:spMkLst>
            <pc:docMk/>
            <pc:sldMk cId="1558316455" sldId="270"/>
            <ac:spMk id="3" creationId="{1BC75C82-D1A5-4DFD-ACE5-E95A0DC81568}"/>
          </ac:spMkLst>
        </pc:spChg>
        <pc:spChg chg="del">
          <ac:chgData name="Mira Josic de Hernandez" userId="5b6aae3af435aaed" providerId="LiveId" clId="{52594A5F-1205-422F-9042-EC74E68B68B5}" dt="2017-10-31T15:50:44.676" v="400" actId="478"/>
          <ac:spMkLst>
            <pc:docMk/>
            <pc:sldMk cId="1558316455" sldId="270"/>
            <ac:spMk id="4" creationId="{1D9109A0-59C0-4479-B24B-D553BC59CEDE}"/>
          </ac:spMkLst>
        </pc:spChg>
        <pc:spChg chg="mod ord">
          <ac:chgData name="Mira Josic de Hernandez" userId="5b6aae3af435aaed" providerId="LiveId" clId="{52594A5F-1205-422F-9042-EC74E68B68B5}" dt="2017-11-03T12:17:59.774" v="4581"/>
          <ac:spMkLst>
            <pc:docMk/>
            <pc:sldMk cId="1558316455" sldId="270"/>
            <ac:spMk id="5" creationId="{A519F72A-655C-4433-A40D-B5233729AA1A}"/>
          </ac:spMkLst>
        </pc:spChg>
        <pc:spChg chg="add del mod">
          <ac:chgData name="Mira Josic de Hernandez" userId="5b6aae3af435aaed" providerId="LiveId" clId="{52594A5F-1205-422F-9042-EC74E68B68B5}" dt="2017-11-03T11:46:33.060" v="4259" actId="478"/>
          <ac:spMkLst>
            <pc:docMk/>
            <pc:sldMk cId="1558316455" sldId="270"/>
            <ac:spMk id="6" creationId="{547EAE0D-D1B6-47DC-8C9B-769BB5047110}"/>
          </ac:spMkLst>
        </pc:spChg>
        <pc:graphicFrameChg chg="add mod modGraphic">
          <ac:chgData name="Mira Josic de Hernandez" userId="5b6aae3af435aaed" providerId="LiveId" clId="{52594A5F-1205-422F-9042-EC74E68B68B5}" dt="2017-11-03T12:26:30.018" v="4672" actId="20577"/>
          <ac:graphicFrameMkLst>
            <pc:docMk/>
            <pc:sldMk cId="1558316455" sldId="270"/>
            <ac:graphicFrameMk id="4" creationId="{0AB21365-3BC1-4DDD-8521-D34BFC717FFD}"/>
          </ac:graphicFrameMkLst>
        </pc:graphicFrameChg>
      </pc:sldChg>
      <pc:sldChg chg="delSp modSp">
        <pc:chgData name="Mira Josic de Hernandez" userId="5b6aae3af435aaed" providerId="LiveId" clId="{52594A5F-1205-422F-9042-EC74E68B68B5}" dt="2017-11-03T12:29:50.836" v="4730" actId="6549"/>
        <pc:sldMkLst>
          <pc:docMk/>
          <pc:sldMk cId="469320132" sldId="271"/>
        </pc:sldMkLst>
        <pc:spChg chg="mod">
          <ac:chgData name="Mira Josic de Hernandez" userId="5b6aae3af435aaed" providerId="LiveId" clId="{52594A5F-1205-422F-9042-EC74E68B68B5}" dt="2017-11-02T22:31:57.410" v="1916" actId="255"/>
          <ac:spMkLst>
            <pc:docMk/>
            <pc:sldMk cId="469320132" sldId="271"/>
            <ac:spMk id="3" creationId="{FF7AAFDD-A32C-499F-A44D-A926DC00DD4A}"/>
          </ac:spMkLst>
        </pc:spChg>
        <pc:spChg chg="del">
          <ac:chgData name="Mira Josic de Hernandez" userId="5b6aae3af435aaed" providerId="LiveId" clId="{52594A5F-1205-422F-9042-EC74E68B68B5}" dt="2017-11-02T11:52:31.869" v="1670" actId="478"/>
          <ac:spMkLst>
            <pc:docMk/>
            <pc:sldMk cId="469320132" sldId="271"/>
            <ac:spMk id="4" creationId="{4C4E7C07-6FDA-4717-A01E-5CC852B4AACE}"/>
          </ac:spMkLst>
        </pc:spChg>
        <pc:spChg chg="mod">
          <ac:chgData name="Mira Josic de Hernandez" userId="5b6aae3af435aaed" providerId="LiveId" clId="{52594A5F-1205-422F-9042-EC74E68B68B5}" dt="2017-11-03T12:29:50.836" v="4730" actId="6549"/>
          <ac:spMkLst>
            <pc:docMk/>
            <pc:sldMk cId="469320132" sldId="271"/>
            <ac:spMk id="5" creationId="{F6B8B8E4-A3C4-4C20-B3D2-37112606427A}"/>
          </ac:spMkLst>
        </pc:spChg>
      </pc:sldChg>
      <pc:sldChg chg="delSp modSp">
        <pc:chgData name="Mira Josic de Hernandez" userId="5b6aae3af435aaed" providerId="LiveId" clId="{52594A5F-1205-422F-9042-EC74E68B68B5}" dt="2017-11-02T22:32:59.721" v="1922" actId="255"/>
        <pc:sldMkLst>
          <pc:docMk/>
          <pc:sldMk cId="2487813590" sldId="272"/>
        </pc:sldMkLst>
        <pc:spChg chg="mod">
          <ac:chgData name="Mira Josic de Hernandez" userId="5b6aae3af435aaed" providerId="LiveId" clId="{52594A5F-1205-422F-9042-EC74E68B68B5}" dt="2017-11-02T22:30:11.828" v="1886" actId="1036"/>
          <ac:spMkLst>
            <pc:docMk/>
            <pc:sldMk cId="2487813590" sldId="272"/>
            <ac:spMk id="3" creationId="{FF7AAFDD-A32C-499F-A44D-A926DC00DD4A}"/>
          </ac:spMkLst>
        </pc:spChg>
        <pc:spChg chg="del">
          <ac:chgData name="Mira Josic de Hernandez" userId="5b6aae3af435aaed" providerId="LiveId" clId="{52594A5F-1205-422F-9042-EC74E68B68B5}" dt="2017-10-31T20:18:01.519" v="685" actId="478"/>
          <ac:spMkLst>
            <pc:docMk/>
            <pc:sldMk cId="2487813590" sldId="272"/>
            <ac:spMk id="4" creationId="{4C4E7C07-6FDA-4717-A01E-5CC852B4AACE}"/>
          </ac:spMkLst>
        </pc:spChg>
        <pc:spChg chg="mod">
          <ac:chgData name="Mira Josic de Hernandez" userId="5b6aae3af435aaed" providerId="LiveId" clId="{52594A5F-1205-422F-9042-EC74E68B68B5}" dt="2017-11-02T22:32:59.721" v="1922" actId="255"/>
          <ac:spMkLst>
            <pc:docMk/>
            <pc:sldMk cId="2487813590" sldId="272"/>
            <ac:spMk id="5" creationId="{F6B8B8E4-A3C4-4C20-B3D2-37112606427A}"/>
          </ac:spMkLst>
        </pc:spChg>
      </pc:sldChg>
      <pc:sldChg chg="delSp modSp">
        <pc:chgData name="Mira Josic de Hernandez" userId="5b6aae3af435aaed" providerId="LiveId" clId="{52594A5F-1205-422F-9042-EC74E68B68B5}" dt="2017-11-02T22:34:00.617" v="2027" actId="20577"/>
        <pc:sldMkLst>
          <pc:docMk/>
          <pc:sldMk cId="2804799356" sldId="273"/>
        </pc:sldMkLst>
        <pc:spChg chg="mod">
          <ac:chgData name="Mira Josic de Hernandez" userId="5b6aae3af435aaed" providerId="LiveId" clId="{52594A5F-1205-422F-9042-EC74E68B68B5}" dt="2017-11-02T22:34:00.617" v="2027" actId="20577"/>
          <ac:spMkLst>
            <pc:docMk/>
            <pc:sldMk cId="2804799356" sldId="273"/>
            <ac:spMk id="3" creationId="{FF7AAFDD-A32C-499F-A44D-A926DC00DD4A}"/>
          </ac:spMkLst>
        </pc:spChg>
        <pc:spChg chg="del">
          <ac:chgData name="Mira Josic de Hernandez" userId="5b6aae3af435aaed" providerId="LiveId" clId="{52594A5F-1205-422F-9042-EC74E68B68B5}" dt="2017-11-02T11:38:43.626" v="1392" actId="478"/>
          <ac:spMkLst>
            <pc:docMk/>
            <pc:sldMk cId="2804799356" sldId="273"/>
            <ac:spMk id="4" creationId="{4C4E7C07-6FDA-4717-A01E-5CC852B4AACE}"/>
          </ac:spMkLst>
        </pc:spChg>
      </pc:sldChg>
      <pc:sldChg chg="modSp">
        <pc:chgData name="Mira Josic de Hernandez" userId="5b6aae3af435aaed" providerId="LiveId" clId="{52594A5F-1205-422F-9042-EC74E68B68B5}" dt="2017-11-02T22:30:39.196" v="1901" actId="1076"/>
        <pc:sldMkLst>
          <pc:docMk/>
          <pc:sldMk cId="3536478506" sldId="274"/>
        </pc:sldMkLst>
        <pc:spChg chg="mod">
          <ac:chgData name="Mira Josic de Hernandez" userId="5b6aae3af435aaed" providerId="LiveId" clId="{52594A5F-1205-422F-9042-EC74E68B68B5}" dt="2017-11-02T22:30:39.196" v="1901" actId="1076"/>
          <ac:spMkLst>
            <pc:docMk/>
            <pc:sldMk cId="3536478506" sldId="274"/>
            <ac:spMk id="3" creationId="{FF7AAFDD-A32C-499F-A44D-A926DC00DD4A}"/>
          </ac:spMkLst>
        </pc:spChg>
        <pc:spChg chg="mod">
          <ac:chgData name="Mira Josic de Hernandez" userId="5b6aae3af435aaed" providerId="LiveId" clId="{52594A5F-1205-422F-9042-EC74E68B68B5}" dt="2017-11-02T22:30:35.821" v="1900" actId="1035"/>
          <ac:spMkLst>
            <pc:docMk/>
            <pc:sldMk cId="3536478506" sldId="274"/>
            <ac:spMk id="5" creationId="{F6B8B8E4-A3C4-4C20-B3D2-37112606427A}"/>
          </ac:spMkLst>
        </pc:spChg>
      </pc:sldChg>
      <pc:sldChg chg="add del">
        <pc:chgData name="Mira Josic de Hernandez" userId="5b6aae3af435aaed" providerId="LiveId" clId="{52594A5F-1205-422F-9042-EC74E68B68B5}" dt="2017-11-02T11:52:44.972" v="1671" actId="2696"/>
        <pc:sldMkLst>
          <pc:docMk/>
          <pc:sldMk cId="1644911494" sldId="275"/>
        </pc:sldMkLst>
      </pc:sldChg>
      <pc:sldChg chg="modSp add del">
        <pc:chgData name="Mira Josic de Hernandez" userId="5b6aae3af435aaed" providerId="LiveId" clId="{52594A5F-1205-422F-9042-EC74E68B68B5}" dt="2017-10-31T20:20:16.008" v="690" actId="2696"/>
        <pc:sldMkLst>
          <pc:docMk/>
          <pc:sldMk cId="2263280708" sldId="275"/>
        </pc:sldMkLst>
        <pc:spChg chg="mod">
          <ac:chgData name="Mira Josic de Hernandez" userId="5b6aae3af435aaed" providerId="LiveId" clId="{52594A5F-1205-422F-9042-EC74E68B68B5}" dt="2017-10-31T20:20:05.535" v="689" actId="2696"/>
          <ac:spMkLst>
            <pc:docMk/>
            <pc:sldMk cId="2263280708" sldId="275"/>
            <ac:spMk id="2" creationId="{D3F3FB78-72E7-4F20-9FD5-EB7EF3E27E7C}"/>
          </ac:spMkLst>
        </pc:spChg>
      </pc:sldChg>
      <pc:sldChg chg="add del">
        <pc:chgData name="Mira Josic de Hernandez" userId="5b6aae3af435aaed" providerId="LiveId" clId="{52594A5F-1205-422F-9042-EC74E68B68B5}" dt="2017-11-02T17:44:30.767" v="1718" actId="2696"/>
        <pc:sldMkLst>
          <pc:docMk/>
          <pc:sldMk cId="769797273" sldId="276"/>
        </pc:sldMkLst>
      </pc:sldChg>
      <pc:sldChg chg="addSp delSp modSp add">
        <pc:chgData name="Mira Josic de Hernandez" userId="5b6aae3af435aaed" providerId="LiveId" clId="{52594A5F-1205-422F-9042-EC74E68B68B5}" dt="2017-11-02T22:31:37.404" v="1915" actId="1038"/>
        <pc:sldMkLst>
          <pc:docMk/>
          <pc:sldMk cId="341680108" sldId="277"/>
        </pc:sldMkLst>
        <pc:spChg chg="del">
          <ac:chgData name="Mira Josic de Hernandez" userId="5b6aae3af435aaed" providerId="LiveId" clId="{52594A5F-1205-422F-9042-EC74E68B68B5}" dt="2017-11-02T11:17:49.513" v="1211" actId="478"/>
          <ac:spMkLst>
            <pc:docMk/>
            <pc:sldMk cId="341680108" sldId="277"/>
            <ac:spMk id="2" creationId="{EADC45E2-87C3-4A2A-BE0B-660428F7D285}"/>
          </ac:spMkLst>
        </pc:spChg>
        <pc:spChg chg="add mod">
          <ac:chgData name="Mira Josic de Hernandez" userId="5b6aae3af435aaed" providerId="LiveId" clId="{52594A5F-1205-422F-9042-EC74E68B68B5}" dt="2017-11-02T22:31:37.404" v="1915" actId="1038"/>
          <ac:spMkLst>
            <pc:docMk/>
            <pc:sldMk cId="341680108" sldId="277"/>
            <ac:spMk id="2" creationId="{72C29D75-786F-42C0-AE0C-A30D1B21A13A}"/>
          </ac:spMkLst>
        </pc:spChg>
        <pc:spChg chg="del">
          <ac:chgData name="Mira Josic de Hernandez" userId="5b6aae3af435aaed" providerId="LiveId" clId="{52594A5F-1205-422F-9042-EC74E68B68B5}" dt="2017-11-02T11:17:57.263" v="1213" actId="478"/>
          <ac:spMkLst>
            <pc:docMk/>
            <pc:sldMk cId="341680108" sldId="277"/>
            <ac:spMk id="3" creationId="{A4FA5B58-95FE-4E31-A10A-9A6440C48BBC}"/>
          </ac:spMkLst>
        </pc:spChg>
        <pc:spChg chg="del">
          <ac:chgData name="Mira Josic de Hernandez" userId="5b6aae3af435aaed" providerId="LiveId" clId="{52594A5F-1205-422F-9042-EC74E68B68B5}" dt="2017-11-02T11:17:53.647" v="1212" actId="478"/>
          <ac:spMkLst>
            <pc:docMk/>
            <pc:sldMk cId="341680108" sldId="277"/>
            <ac:spMk id="4" creationId="{7E1D5502-0952-4A0B-B34E-E4A6A37A4134}"/>
          </ac:spMkLst>
        </pc:spChg>
        <pc:spChg chg="add mod">
          <ac:chgData name="Mira Josic de Hernandez" userId="5b6aae3af435aaed" providerId="LiveId" clId="{52594A5F-1205-422F-9042-EC74E68B68B5}" dt="2017-11-02T11:30:26.502" v="1348" actId="1076"/>
          <ac:spMkLst>
            <pc:docMk/>
            <pc:sldMk cId="341680108" sldId="277"/>
            <ac:spMk id="8" creationId="{E031F83E-981D-4E16-8E94-62822B98AE71}"/>
          </ac:spMkLst>
        </pc:spChg>
        <pc:spChg chg="add mod">
          <ac:chgData name="Mira Josic de Hernandez" userId="5b6aae3af435aaed" providerId="LiveId" clId="{52594A5F-1205-422F-9042-EC74E68B68B5}" dt="2017-11-02T11:30:20.403" v="1347" actId="1076"/>
          <ac:spMkLst>
            <pc:docMk/>
            <pc:sldMk cId="341680108" sldId="277"/>
            <ac:spMk id="10" creationId="{B433E7C4-392F-46AA-BA74-A042FA852A0D}"/>
          </ac:spMkLst>
        </pc:spChg>
        <pc:picChg chg="add mod">
          <ac:chgData name="Mira Josic de Hernandez" userId="5b6aae3af435aaed" providerId="LiveId" clId="{52594A5F-1205-422F-9042-EC74E68B68B5}" dt="2017-11-02T11:30:14.873" v="1346" actId="1076"/>
          <ac:picMkLst>
            <pc:docMk/>
            <pc:sldMk cId="341680108" sldId="277"/>
            <ac:picMk id="5" creationId="{105C52ED-AA11-4525-9BFB-735B41ED5EE4}"/>
          </ac:picMkLst>
        </pc:picChg>
        <pc:picChg chg="add mod">
          <ac:chgData name="Mira Josic de Hernandez" userId="5b6aae3af435aaed" providerId="LiveId" clId="{52594A5F-1205-422F-9042-EC74E68B68B5}" dt="2017-11-02T11:29:40.509" v="1324" actId="1076"/>
          <ac:picMkLst>
            <pc:docMk/>
            <pc:sldMk cId="341680108" sldId="277"/>
            <ac:picMk id="6" creationId="{462D7742-81E3-4C90-A697-892B3D58471A}"/>
          </ac:picMkLst>
        </pc:picChg>
        <pc:picChg chg="add mod">
          <ac:chgData name="Mira Josic de Hernandez" userId="5b6aae3af435aaed" providerId="LiveId" clId="{52594A5F-1205-422F-9042-EC74E68B68B5}" dt="2017-11-02T11:28:43.108" v="1311" actId="1076"/>
          <ac:picMkLst>
            <pc:docMk/>
            <pc:sldMk cId="341680108" sldId="277"/>
            <ac:picMk id="7" creationId="{48FCBA0B-B863-4D84-B69F-669F1367B760}"/>
          </ac:picMkLst>
        </pc:picChg>
        <pc:picChg chg="add mod">
          <ac:chgData name="Mira Josic de Hernandez" userId="5b6aae3af435aaed" providerId="LiveId" clId="{52594A5F-1205-422F-9042-EC74E68B68B5}" dt="2017-11-02T11:28:50.775" v="1313" actId="1076"/>
          <ac:picMkLst>
            <pc:docMk/>
            <pc:sldMk cId="341680108" sldId="277"/>
            <ac:picMk id="1026" creationId="{B0B8D517-9675-4B5B-884F-5B421742B3D0}"/>
          </ac:picMkLst>
        </pc:picChg>
      </pc:sldChg>
      <pc:sldChg chg="addSp delSp modSp add">
        <pc:chgData name="Mira Josic de Hernandez" userId="5b6aae3af435aaed" providerId="LiveId" clId="{52594A5F-1205-422F-9042-EC74E68B68B5}" dt="2017-11-02T11:38:11.425" v="1387" actId="1036"/>
        <pc:sldMkLst>
          <pc:docMk/>
          <pc:sldMk cId="3477374691" sldId="278"/>
        </pc:sldMkLst>
        <pc:spChg chg="del">
          <ac:chgData name="Mira Josic de Hernandez" userId="5b6aae3af435aaed" providerId="LiveId" clId="{52594A5F-1205-422F-9042-EC74E68B68B5}" dt="2017-11-02T11:34:18.639" v="1352" actId="478"/>
          <ac:spMkLst>
            <pc:docMk/>
            <pc:sldMk cId="3477374691" sldId="278"/>
            <ac:spMk id="2" creationId="{A46D0810-55D3-4715-9D6D-CCEF4BB15018}"/>
          </ac:spMkLst>
        </pc:spChg>
        <pc:spChg chg="del">
          <ac:chgData name="Mira Josic de Hernandez" userId="5b6aae3af435aaed" providerId="LiveId" clId="{52594A5F-1205-422F-9042-EC74E68B68B5}" dt="2017-11-02T11:34:16.722" v="1351" actId="478"/>
          <ac:spMkLst>
            <pc:docMk/>
            <pc:sldMk cId="3477374691" sldId="278"/>
            <ac:spMk id="3" creationId="{177C9A6A-D9C3-416F-A240-51EFB5C7EF58}"/>
          </ac:spMkLst>
        </pc:spChg>
        <pc:spChg chg="del">
          <ac:chgData name="Mira Josic de Hernandez" userId="5b6aae3af435aaed" providerId="LiveId" clId="{52594A5F-1205-422F-9042-EC74E68B68B5}" dt="2017-11-02T11:34:14.614" v="1350" actId="478"/>
          <ac:spMkLst>
            <pc:docMk/>
            <pc:sldMk cId="3477374691" sldId="278"/>
            <ac:spMk id="4" creationId="{AEC357BA-ECFD-4632-AB56-A46502CF430B}"/>
          </ac:spMkLst>
        </pc:spChg>
        <pc:picChg chg="add mod">
          <ac:chgData name="Mira Josic de Hernandez" userId="5b6aae3af435aaed" providerId="LiveId" clId="{52594A5F-1205-422F-9042-EC74E68B68B5}" dt="2017-11-02T11:37:55.659" v="1378" actId="1076"/>
          <ac:picMkLst>
            <pc:docMk/>
            <pc:sldMk cId="3477374691" sldId="278"/>
            <ac:picMk id="5" creationId="{94796548-4D7D-43F4-9EB1-256CBE642A60}"/>
          </ac:picMkLst>
        </pc:picChg>
        <pc:picChg chg="add mod">
          <ac:chgData name="Mira Josic de Hernandez" userId="5b6aae3af435aaed" providerId="LiveId" clId="{52594A5F-1205-422F-9042-EC74E68B68B5}" dt="2017-11-02T11:38:11.425" v="1387" actId="1036"/>
          <ac:picMkLst>
            <pc:docMk/>
            <pc:sldMk cId="3477374691" sldId="278"/>
            <ac:picMk id="6" creationId="{3817055C-6CD3-4D74-9EC1-E88C2C267EFE}"/>
          </ac:picMkLst>
        </pc:picChg>
        <pc:picChg chg="add mod">
          <ac:chgData name="Mira Josic de Hernandez" userId="5b6aae3af435aaed" providerId="LiveId" clId="{52594A5F-1205-422F-9042-EC74E68B68B5}" dt="2017-11-02T11:37:47.161" v="1376" actId="1076"/>
          <ac:picMkLst>
            <pc:docMk/>
            <pc:sldMk cId="3477374691" sldId="278"/>
            <ac:picMk id="7" creationId="{D589B60D-A3DD-4685-84E7-887EE9FBE548}"/>
          </ac:picMkLst>
        </pc:picChg>
        <pc:picChg chg="add del mod">
          <ac:chgData name="Mira Josic de Hernandez" userId="5b6aae3af435aaed" providerId="LiveId" clId="{52594A5F-1205-422F-9042-EC74E68B68B5}" dt="2017-11-02T11:35:05.389" v="1362" actId="1036"/>
          <ac:picMkLst>
            <pc:docMk/>
            <pc:sldMk cId="3477374691" sldId="278"/>
            <ac:picMk id="2050" creationId="{0BF5A74F-3BDB-40F4-8498-DA4F8F92A320}"/>
          </ac:picMkLst>
        </pc:picChg>
      </pc:sldChg>
      <pc:sldChg chg="addSp modSp add del">
        <pc:chgData name="Mira Josic de Hernandez" userId="5b6aae3af435aaed" providerId="LiveId" clId="{52594A5F-1205-422F-9042-EC74E68B68B5}" dt="2017-11-02T22:50:31.123" v="2200" actId="2696"/>
        <pc:sldMkLst>
          <pc:docMk/>
          <pc:sldMk cId="2034134851" sldId="279"/>
        </pc:sldMkLst>
        <pc:spChg chg="add mod">
          <ac:chgData name="Mira Josic de Hernandez" userId="5b6aae3af435aaed" providerId="LiveId" clId="{52594A5F-1205-422F-9042-EC74E68B68B5}" dt="2017-11-02T22:39:10.406" v="2108" actId="6549"/>
          <ac:spMkLst>
            <pc:docMk/>
            <pc:sldMk cId="2034134851" sldId="279"/>
            <ac:spMk id="4" creationId="{6131C80D-28D3-4DA7-902F-0545D3A12864}"/>
          </ac:spMkLst>
        </pc:spChg>
      </pc:sldChg>
      <pc:sldChg chg="add del">
        <pc:chgData name="Mira Josic de Hernandez" userId="5b6aae3af435aaed" providerId="LiveId" clId="{52594A5F-1205-422F-9042-EC74E68B68B5}" dt="2017-11-02T22:52:10.081" v="2202" actId="2696"/>
        <pc:sldMkLst>
          <pc:docMk/>
          <pc:sldMk cId="378747739" sldId="280"/>
        </pc:sldMkLst>
      </pc:sldChg>
      <pc:sldChg chg="add del">
        <pc:chgData name="Mira Josic de Hernandez" userId="5b6aae3af435aaed" providerId="LiveId" clId="{52594A5F-1205-422F-9042-EC74E68B68B5}" dt="2017-11-02T22:52:37.978" v="2204" actId="2696"/>
        <pc:sldMkLst>
          <pc:docMk/>
          <pc:sldMk cId="1840140426" sldId="281"/>
        </pc:sldMkLst>
      </pc:sldChg>
      <pc:sldChg chg="add del">
        <pc:chgData name="Mira Josic de Hernandez" userId="5b6aae3af435aaed" providerId="LiveId" clId="{52594A5F-1205-422F-9042-EC74E68B68B5}" dt="2017-11-02T22:52:39.997" v="2205" actId="2696"/>
        <pc:sldMkLst>
          <pc:docMk/>
          <pc:sldMk cId="3093429246" sldId="282"/>
        </pc:sldMkLst>
      </pc:sldChg>
      <pc:sldChg chg="add del">
        <pc:chgData name="Mira Josic de Hernandez" userId="5b6aae3af435aaed" providerId="LiveId" clId="{52594A5F-1205-422F-9042-EC74E68B68B5}" dt="2017-11-02T22:52:40.782" v="2206" actId="2696"/>
        <pc:sldMkLst>
          <pc:docMk/>
          <pc:sldMk cId="1985829842" sldId="283"/>
        </pc:sldMkLst>
      </pc:sldChg>
      <pc:sldChg chg="addSp delSp modSp add del">
        <pc:chgData name="Mira Josic de Hernandez" userId="5b6aae3af435aaed" providerId="LiveId" clId="{52594A5F-1205-422F-9042-EC74E68B68B5}" dt="2017-11-02T22:52:18.272" v="2203" actId="2696"/>
        <pc:sldMkLst>
          <pc:docMk/>
          <pc:sldMk cId="1280977306" sldId="284"/>
        </pc:sldMkLst>
        <pc:spChg chg="del">
          <ac:chgData name="Mira Josic de Hernandez" userId="5b6aae3af435aaed" providerId="LiveId" clId="{52594A5F-1205-422F-9042-EC74E68B68B5}" dt="2017-11-02T22:42:46.872" v="2111" actId="478"/>
          <ac:spMkLst>
            <pc:docMk/>
            <pc:sldMk cId="1280977306" sldId="284"/>
            <ac:spMk id="2" creationId="{B7DAABF4-8EFF-4FFD-80F0-50A9935285E1}"/>
          </ac:spMkLst>
        </pc:spChg>
        <pc:spChg chg="del">
          <ac:chgData name="Mira Josic de Hernandez" userId="5b6aae3af435aaed" providerId="LiveId" clId="{52594A5F-1205-422F-9042-EC74E68B68B5}" dt="2017-11-02T22:43:43.496" v="2120" actId="478"/>
          <ac:spMkLst>
            <pc:docMk/>
            <pc:sldMk cId="1280977306" sldId="284"/>
            <ac:spMk id="3" creationId="{366BA73F-4412-46C5-947E-2E5783F296CF}"/>
          </ac:spMkLst>
        </pc:spChg>
        <pc:spChg chg="add mod">
          <ac:chgData name="Mira Josic de Hernandez" userId="5b6aae3af435aaed" providerId="LiveId" clId="{52594A5F-1205-422F-9042-EC74E68B68B5}" dt="2017-11-02T22:46:13.355" v="2149" actId="2696"/>
          <ac:spMkLst>
            <pc:docMk/>
            <pc:sldMk cId="1280977306" sldId="284"/>
            <ac:spMk id="4" creationId="{8F706E01-BE1D-4C90-8223-07B40DB2049A}"/>
          </ac:spMkLst>
        </pc:spChg>
        <pc:graphicFrameChg chg="add mod modGraphic">
          <ac:chgData name="Mira Josic de Hernandez" userId="5b6aae3af435aaed" providerId="LiveId" clId="{52594A5F-1205-422F-9042-EC74E68B68B5}" dt="2017-11-02T22:49:04.025" v="2199" actId="20577"/>
          <ac:graphicFrameMkLst>
            <pc:docMk/>
            <pc:sldMk cId="1280977306" sldId="284"/>
            <ac:graphicFrameMk id="6" creationId="{B9870354-DE97-4387-B86F-27291378A77E}"/>
          </ac:graphicFrameMkLst>
        </pc:graphicFrameChg>
        <pc:picChg chg="add mod">
          <ac:chgData name="Mira Josic de Hernandez" userId="5b6aae3af435aaed" providerId="LiveId" clId="{52594A5F-1205-422F-9042-EC74E68B68B5}" dt="2017-11-02T22:43:29.113" v="2119" actId="1076"/>
          <ac:picMkLst>
            <pc:docMk/>
            <pc:sldMk cId="1280977306" sldId="284"/>
            <ac:picMk id="5" creationId="{D22D5AA3-DC77-4057-87D4-991D140639E1}"/>
          </ac:picMkLst>
        </pc:picChg>
      </pc:sldChg>
      <pc:sldChg chg="addSp delSp modSp add">
        <pc:chgData name="Mira Josic de Hernandez" userId="5b6aae3af435aaed" providerId="LiveId" clId="{52594A5F-1205-422F-9042-EC74E68B68B5}" dt="2017-11-03T11:36:19.553" v="3737" actId="6549"/>
        <pc:sldMkLst>
          <pc:docMk/>
          <pc:sldMk cId="2391436678" sldId="285"/>
        </pc:sldMkLst>
        <pc:spChg chg="mod">
          <ac:chgData name="Mira Josic de Hernandez" userId="5b6aae3af435aaed" providerId="LiveId" clId="{52594A5F-1205-422F-9042-EC74E68B68B5}" dt="2017-11-03T11:06:18.514" v="3035" actId="1035"/>
          <ac:spMkLst>
            <pc:docMk/>
            <pc:sldMk cId="2391436678" sldId="285"/>
            <ac:spMk id="4" creationId="{DE5F8EF9-ADB6-409A-B7C9-48171F080B06}"/>
          </ac:spMkLst>
        </pc:spChg>
        <pc:graphicFrameChg chg="add mod modGraphic">
          <ac:chgData name="Mira Josic de Hernandez" userId="5b6aae3af435aaed" providerId="LiveId" clId="{52594A5F-1205-422F-9042-EC74E68B68B5}" dt="2017-11-03T11:36:19.553" v="3737" actId="6549"/>
          <ac:graphicFrameMkLst>
            <pc:docMk/>
            <pc:sldMk cId="2391436678" sldId="285"/>
            <ac:graphicFrameMk id="5" creationId="{B56CBAA3-7A01-4EBB-BA6D-4DB2F99F2241}"/>
          </ac:graphicFrameMkLst>
        </pc:graphicFrameChg>
        <pc:graphicFrameChg chg="del">
          <ac:chgData name="Mira Josic de Hernandez" userId="5b6aae3af435aaed" providerId="LiveId" clId="{52594A5F-1205-422F-9042-EC74E68B68B5}" dt="2017-11-03T10:39:08.347" v="2224" actId="478"/>
          <ac:graphicFrameMkLst>
            <pc:docMk/>
            <pc:sldMk cId="2391436678" sldId="285"/>
            <ac:graphicFrameMk id="6" creationId="{2922A156-A613-4631-8BBF-00127314FE6C}"/>
          </ac:graphicFrameMkLst>
        </pc:graphicFrameChg>
        <pc:graphicFrameChg chg="del">
          <ac:chgData name="Mira Josic de Hernandez" userId="5b6aae3af435aaed" providerId="LiveId" clId="{52594A5F-1205-422F-9042-EC74E68B68B5}" dt="2017-11-03T10:39:11.332" v="2225" actId="478"/>
          <ac:graphicFrameMkLst>
            <pc:docMk/>
            <pc:sldMk cId="2391436678" sldId="285"/>
            <ac:graphicFrameMk id="8" creationId="{91F9E57C-A193-4262-B117-97854507E7E4}"/>
          </ac:graphicFrameMkLst>
        </pc:graphicFrameChg>
        <pc:picChg chg="add mod">
          <ac:chgData name="Mira Josic de Hernandez" userId="5b6aae3af435aaed" providerId="LiveId" clId="{52594A5F-1205-422F-9042-EC74E68B68B5}" dt="2017-11-03T11:06:40.742" v="3064" actId="14100"/>
          <ac:picMkLst>
            <pc:docMk/>
            <pc:sldMk cId="2391436678" sldId="285"/>
            <ac:picMk id="3" creationId="{AB8C3926-E7AE-452C-9610-A54E5D41466B}"/>
          </ac:picMkLst>
        </pc:picChg>
      </pc:sldChg>
      <pc:sldChg chg="add del">
        <pc:chgData name="Mira Josic de Hernandez" userId="5b6aae3af435aaed" providerId="LiveId" clId="{52594A5F-1205-422F-9042-EC74E68B68B5}" dt="2017-11-03T10:42:08.331" v="2272" actId="2696"/>
        <pc:sldMkLst>
          <pc:docMk/>
          <pc:sldMk cId="1003991783" sldId="286"/>
        </pc:sldMkLst>
      </pc:sldChg>
      <pc:sldChg chg="add del">
        <pc:chgData name="Mira Josic de Hernandez" userId="5b6aae3af435aaed" providerId="LiveId" clId="{52594A5F-1205-422F-9042-EC74E68B68B5}" dt="2017-11-03T10:42:13.642" v="2273" actId="2696"/>
        <pc:sldMkLst>
          <pc:docMk/>
          <pc:sldMk cId="3394328291" sldId="287"/>
        </pc:sldMkLst>
      </pc:sldChg>
      <pc:sldChg chg="addSp modSp add">
        <pc:chgData name="Mira Josic de Hernandez" userId="5b6aae3af435aaed" providerId="LiveId" clId="{52594A5F-1205-422F-9042-EC74E68B68B5}" dt="2017-11-03T11:47:27.067" v="4265" actId="14100"/>
        <pc:sldMkLst>
          <pc:docMk/>
          <pc:sldMk cId="2711190323" sldId="288"/>
        </pc:sldMkLst>
        <pc:picChg chg="add mod">
          <ac:chgData name="Mira Josic de Hernandez" userId="5b6aae3af435aaed" providerId="LiveId" clId="{52594A5F-1205-422F-9042-EC74E68B68B5}" dt="2017-11-03T11:47:27.067" v="4265" actId="14100"/>
          <ac:picMkLst>
            <pc:docMk/>
            <pc:sldMk cId="2711190323" sldId="288"/>
            <ac:picMk id="2" creationId="{9EC8094A-E42C-40DD-9F64-9BF92FACF7DE}"/>
          </ac:picMkLst>
        </pc:picChg>
      </pc:sldChg>
      <pc:sldChg chg="add del">
        <pc:chgData name="Mira Josic de Hernandez" userId="5b6aae3af435aaed" providerId="LiveId" clId="{52594A5F-1205-422F-9042-EC74E68B68B5}" dt="2017-11-03T10:45:17.387" v="2349" actId="2696"/>
        <pc:sldMkLst>
          <pc:docMk/>
          <pc:sldMk cId="680600536" sldId="289"/>
        </pc:sldMkLst>
      </pc:sldChg>
      <pc:sldChg chg="add del">
        <pc:chgData name="Mira Josic de Hernandez" userId="5b6aae3af435aaed" providerId="LiveId" clId="{52594A5F-1205-422F-9042-EC74E68B68B5}" dt="2017-11-03T11:16:03.308" v="3326" actId="2696"/>
        <pc:sldMkLst>
          <pc:docMk/>
          <pc:sldMk cId="3226759583" sldId="290"/>
        </pc:sldMkLst>
      </pc:sldChg>
      <pc:sldChg chg="add del">
        <pc:chgData name="Mira Josic de Hernandez" userId="5b6aae3af435aaed" providerId="LiveId" clId="{52594A5F-1205-422F-9042-EC74E68B68B5}" dt="2017-11-03T11:16:05.399" v="3327" actId="2696"/>
        <pc:sldMkLst>
          <pc:docMk/>
          <pc:sldMk cId="2592580578" sldId="291"/>
        </pc:sldMkLst>
      </pc:sldChg>
      <pc:sldChg chg="add del">
        <pc:chgData name="Mira Josic de Hernandez" userId="5b6aae3af435aaed" providerId="LiveId" clId="{52594A5F-1205-422F-9042-EC74E68B68B5}" dt="2017-11-03T11:16:08.164" v="3328" actId="2696"/>
        <pc:sldMkLst>
          <pc:docMk/>
          <pc:sldMk cId="1289622019" sldId="292"/>
        </pc:sldMkLst>
      </pc:sldChg>
      <pc:sldChg chg="add del">
        <pc:chgData name="Mira Josic de Hernandez" userId="5b6aae3af435aaed" providerId="LiveId" clId="{52594A5F-1205-422F-9042-EC74E68B68B5}" dt="2017-11-03T11:15:05.252" v="3321" actId="2696"/>
        <pc:sldMkLst>
          <pc:docMk/>
          <pc:sldMk cId="156865154" sldId="293"/>
        </pc:sldMkLst>
      </pc:sldChg>
      <pc:sldChg chg="add">
        <pc:chgData name="Mira Josic de Hernandez" userId="5b6aae3af435aaed" providerId="LiveId" clId="{52594A5F-1205-422F-9042-EC74E68B68B5}" dt="2017-11-02T22:50:36.584" v="2201" actId="1076"/>
        <pc:sldMkLst>
          <pc:docMk/>
          <pc:sldMk cId="2610006185" sldId="294"/>
        </pc:sldMkLst>
      </pc:sldChg>
      <pc:sldChg chg="addSp delSp modSp add">
        <pc:chgData name="Mira Josic de Hernandez" userId="5b6aae3af435aaed" providerId="LiveId" clId="{52594A5F-1205-422F-9042-EC74E68B68B5}" dt="2017-11-03T12:29:07.056" v="4729" actId="1035"/>
        <pc:sldMkLst>
          <pc:docMk/>
          <pc:sldMk cId="1750635736" sldId="295"/>
        </pc:sldMkLst>
        <pc:spChg chg="del">
          <ac:chgData name="Mira Josic de Hernandez" userId="5b6aae3af435aaed" providerId="LiveId" clId="{52594A5F-1205-422F-9042-EC74E68B68B5}" dt="2017-11-03T11:48:46.947" v="4268" actId="478"/>
          <ac:spMkLst>
            <pc:docMk/>
            <pc:sldMk cId="1750635736" sldId="295"/>
            <ac:spMk id="2" creationId="{89E1F1D6-B2E2-401B-9368-814022796D82}"/>
          </ac:spMkLst>
        </pc:spChg>
        <pc:spChg chg="del">
          <ac:chgData name="Mira Josic de Hernandez" userId="5b6aae3af435aaed" providerId="LiveId" clId="{52594A5F-1205-422F-9042-EC74E68B68B5}" dt="2017-11-03T11:48:45.483" v="4267" actId="478"/>
          <ac:spMkLst>
            <pc:docMk/>
            <pc:sldMk cId="1750635736" sldId="295"/>
            <ac:spMk id="3" creationId="{925EC68B-5D22-4025-B0D8-C9940B8BC5A1}"/>
          </ac:spMkLst>
        </pc:spChg>
        <pc:spChg chg="add del mod">
          <ac:chgData name="Mira Josic de Hernandez" userId="5b6aae3af435aaed" providerId="LiveId" clId="{52594A5F-1205-422F-9042-EC74E68B68B5}" dt="2017-11-03T12:13:30.515" v="4559" actId="478"/>
          <ac:spMkLst>
            <pc:docMk/>
            <pc:sldMk cId="1750635736" sldId="295"/>
            <ac:spMk id="5" creationId="{9539CBF4-2722-40A3-8649-2006412545DF}"/>
          </ac:spMkLst>
        </pc:spChg>
        <pc:spChg chg="add mod">
          <ac:chgData name="Mira Josic de Hernandez" userId="5b6aae3af435aaed" providerId="LiveId" clId="{52594A5F-1205-422F-9042-EC74E68B68B5}" dt="2017-11-03T12:04:45.180" v="4426" actId="1076"/>
          <ac:spMkLst>
            <pc:docMk/>
            <pc:sldMk cId="1750635736" sldId="295"/>
            <ac:spMk id="15" creationId="{A909C958-561B-4779-B6C1-47B47B0EF156}"/>
          </ac:spMkLst>
        </pc:spChg>
        <pc:spChg chg="add mod">
          <ac:chgData name="Mira Josic de Hernandez" userId="5b6aae3af435aaed" providerId="LiveId" clId="{52594A5F-1205-422F-9042-EC74E68B68B5}" dt="2017-11-03T12:29:07.056" v="4729" actId="1035"/>
          <ac:spMkLst>
            <pc:docMk/>
            <pc:sldMk cId="1750635736" sldId="295"/>
            <ac:spMk id="16" creationId="{AFCF3A19-AA7D-43A4-9013-53DBD6F67C98}"/>
          </ac:spMkLst>
        </pc:spChg>
        <pc:graphicFrameChg chg="add mod modGraphic">
          <ac:chgData name="Mira Josic de Hernandez" userId="5b6aae3af435aaed" providerId="LiveId" clId="{52594A5F-1205-422F-9042-EC74E68B68B5}" dt="2017-11-03T12:28:58.451" v="4715" actId="6549"/>
          <ac:graphicFrameMkLst>
            <pc:docMk/>
            <pc:sldMk cId="1750635736" sldId="295"/>
            <ac:graphicFrameMk id="4" creationId="{41B6D0EE-F522-494F-AAB7-CD1C59737373}"/>
          </ac:graphicFrameMkLst>
        </pc:graphicFrameChg>
        <pc:picChg chg="add mod">
          <ac:chgData name="Mira Josic de Hernandez" userId="5b6aae3af435aaed" providerId="LiveId" clId="{52594A5F-1205-422F-9042-EC74E68B68B5}" dt="2017-11-03T12:04:32.288" v="4423" actId="1076"/>
          <ac:picMkLst>
            <pc:docMk/>
            <pc:sldMk cId="1750635736" sldId="295"/>
            <ac:picMk id="6" creationId="{DFD59F4C-33B8-4C0B-B07C-3C3387FD9286}"/>
          </ac:picMkLst>
        </pc:picChg>
        <pc:picChg chg="add mod">
          <ac:chgData name="Mira Josic de Hernandez" userId="5b6aae3af435aaed" providerId="LiveId" clId="{52594A5F-1205-422F-9042-EC74E68B68B5}" dt="2017-11-03T12:28:26.117" v="4702" actId="14100"/>
          <ac:picMkLst>
            <pc:docMk/>
            <pc:sldMk cId="1750635736" sldId="295"/>
            <ac:picMk id="7" creationId="{16397B11-EBE4-4DD8-916B-DB048F7F26A0}"/>
          </ac:picMkLst>
        </pc:picChg>
        <pc:picChg chg="add mod">
          <ac:chgData name="Mira Josic de Hernandez" userId="5b6aae3af435aaed" providerId="LiveId" clId="{52594A5F-1205-422F-9042-EC74E68B68B5}" dt="2017-11-03T12:27:59.814" v="4686" actId="1076"/>
          <ac:picMkLst>
            <pc:docMk/>
            <pc:sldMk cId="1750635736" sldId="295"/>
            <ac:picMk id="8" creationId="{7381C6B0-FE9F-45B8-8A65-A328FFFF8F3C}"/>
          </ac:picMkLst>
        </pc:picChg>
        <pc:picChg chg="add mod">
          <ac:chgData name="Mira Josic de Hernandez" userId="5b6aae3af435aaed" providerId="LiveId" clId="{52594A5F-1205-422F-9042-EC74E68B68B5}" dt="2017-11-03T12:28:32.917" v="4704" actId="14100"/>
          <ac:picMkLst>
            <pc:docMk/>
            <pc:sldMk cId="1750635736" sldId="295"/>
            <ac:picMk id="9" creationId="{FF4360A0-D7E1-4C87-A240-A7342A9698F7}"/>
          </ac:picMkLst>
        </pc:picChg>
        <pc:picChg chg="add mod">
          <ac:chgData name="Mira Josic de Hernandez" userId="5b6aae3af435aaed" providerId="LiveId" clId="{52594A5F-1205-422F-9042-EC74E68B68B5}" dt="2017-11-03T12:28:41.023" v="4707" actId="1076"/>
          <ac:picMkLst>
            <pc:docMk/>
            <pc:sldMk cId="1750635736" sldId="295"/>
            <ac:picMk id="10" creationId="{A2C68C91-E82F-4999-9901-64C6A251A53A}"/>
          </ac:picMkLst>
        </pc:picChg>
        <pc:picChg chg="add mod">
          <ac:chgData name="Mira Josic de Hernandez" userId="5b6aae3af435aaed" providerId="LiveId" clId="{52594A5F-1205-422F-9042-EC74E68B68B5}" dt="2017-11-03T12:28:53.204" v="4711" actId="1076"/>
          <ac:picMkLst>
            <pc:docMk/>
            <pc:sldMk cId="1750635736" sldId="295"/>
            <ac:picMk id="11" creationId="{20BCEDBD-6BDB-4233-B31D-BE0F7FF7B080}"/>
          </ac:picMkLst>
        </pc:picChg>
        <pc:picChg chg="add mod">
          <ac:chgData name="Mira Josic de Hernandez" userId="5b6aae3af435aaed" providerId="LiveId" clId="{52594A5F-1205-422F-9042-EC74E68B68B5}" dt="2017-11-03T12:28:45.798" v="4709" actId="1076"/>
          <ac:picMkLst>
            <pc:docMk/>
            <pc:sldMk cId="1750635736" sldId="295"/>
            <ac:picMk id="12" creationId="{1F8A208B-0F34-4750-B5A7-DF60F6320638}"/>
          </ac:picMkLst>
        </pc:picChg>
        <pc:picChg chg="add mod">
          <ac:chgData name="Mira Josic de Hernandez" userId="5b6aae3af435aaed" providerId="LiveId" clId="{52594A5F-1205-422F-9042-EC74E68B68B5}" dt="2017-11-03T12:28:50.064" v="4710" actId="1076"/>
          <ac:picMkLst>
            <pc:docMk/>
            <pc:sldMk cId="1750635736" sldId="295"/>
            <ac:picMk id="13" creationId="{CBAA423A-1B5B-42FD-B891-7DF7205FB602}"/>
          </ac:picMkLst>
        </pc:picChg>
        <pc:picChg chg="add mod">
          <ac:chgData name="Mira Josic de Hernandez" userId="5b6aae3af435aaed" providerId="LiveId" clId="{52594A5F-1205-422F-9042-EC74E68B68B5}" dt="2017-11-03T12:28:19.340" v="4700" actId="1076"/>
          <ac:picMkLst>
            <pc:docMk/>
            <pc:sldMk cId="1750635736" sldId="295"/>
            <ac:picMk id="14" creationId="{9E86FDE8-0C98-43E0-AE42-052C0725D2DD}"/>
          </ac:picMkLst>
        </pc:picChg>
      </pc:sldChg>
      <pc:sldMasterChg chg="del delSldLayout">
        <pc:chgData name="Mira Josic de Hernandez" userId="5b6aae3af435aaed" providerId="LiveId" clId="{52594A5F-1205-422F-9042-EC74E68B68B5}" dt="2017-11-02T17:44:30.903" v="1750" actId="2696"/>
        <pc:sldMasterMkLst>
          <pc:docMk/>
          <pc:sldMasterMk cId="3006611663" sldId="2147483660"/>
        </pc:sldMasterMkLst>
        <pc:sldLayoutChg chg="del">
          <pc:chgData name="Mira Josic de Hernandez" userId="5b6aae3af435aaed" providerId="LiveId" clId="{52594A5F-1205-422F-9042-EC74E68B68B5}" dt="2017-11-02T17:44:30.893" v="1739" actId="2696"/>
          <pc:sldLayoutMkLst>
            <pc:docMk/>
            <pc:sldMasterMk cId="3006611663" sldId="2147483660"/>
            <pc:sldLayoutMk cId="2316640832" sldId="2147483661"/>
          </pc:sldLayoutMkLst>
        </pc:sldLayoutChg>
        <pc:sldLayoutChg chg="del">
          <pc:chgData name="Mira Josic de Hernandez" userId="5b6aae3af435aaed" providerId="LiveId" clId="{52594A5F-1205-422F-9042-EC74E68B68B5}" dt="2017-11-02T17:44:30.893" v="1740" actId="2696"/>
          <pc:sldLayoutMkLst>
            <pc:docMk/>
            <pc:sldMasterMk cId="3006611663" sldId="2147483660"/>
            <pc:sldLayoutMk cId="1571856148" sldId="2147483662"/>
          </pc:sldLayoutMkLst>
        </pc:sldLayoutChg>
        <pc:sldLayoutChg chg="del">
          <pc:chgData name="Mira Josic de Hernandez" userId="5b6aae3af435aaed" providerId="LiveId" clId="{52594A5F-1205-422F-9042-EC74E68B68B5}" dt="2017-11-02T17:44:30.894" v="1741" actId="2696"/>
          <pc:sldLayoutMkLst>
            <pc:docMk/>
            <pc:sldMasterMk cId="3006611663" sldId="2147483660"/>
            <pc:sldLayoutMk cId="1364771841" sldId="2147483663"/>
          </pc:sldLayoutMkLst>
        </pc:sldLayoutChg>
        <pc:sldLayoutChg chg="del">
          <pc:chgData name="Mira Josic de Hernandez" userId="5b6aae3af435aaed" providerId="LiveId" clId="{52594A5F-1205-422F-9042-EC74E68B68B5}" dt="2017-11-02T17:44:30.895" v="1742" actId="2696"/>
          <pc:sldLayoutMkLst>
            <pc:docMk/>
            <pc:sldMasterMk cId="3006611663" sldId="2147483660"/>
            <pc:sldLayoutMk cId="54434089" sldId="2147483664"/>
          </pc:sldLayoutMkLst>
        </pc:sldLayoutChg>
        <pc:sldLayoutChg chg="del">
          <pc:chgData name="Mira Josic de Hernandez" userId="5b6aae3af435aaed" providerId="LiveId" clId="{52594A5F-1205-422F-9042-EC74E68B68B5}" dt="2017-11-02T17:44:30.896" v="1743" actId="2696"/>
          <pc:sldLayoutMkLst>
            <pc:docMk/>
            <pc:sldMasterMk cId="3006611663" sldId="2147483660"/>
            <pc:sldLayoutMk cId="1442860650" sldId="2147483665"/>
          </pc:sldLayoutMkLst>
        </pc:sldLayoutChg>
        <pc:sldLayoutChg chg="del">
          <pc:chgData name="Mira Josic de Hernandez" userId="5b6aae3af435aaed" providerId="LiveId" clId="{52594A5F-1205-422F-9042-EC74E68B68B5}" dt="2017-11-02T17:44:30.896" v="1744" actId="2696"/>
          <pc:sldLayoutMkLst>
            <pc:docMk/>
            <pc:sldMasterMk cId="3006611663" sldId="2147483660"/>
            <pc:sldLayoutMk cId="3472665938" sldId="2147483666"/>
          </pc:sldLayoutMkLst>
        </pc:sldLayoutChg>
        <pc:sldLayoutChg chg="del">
          <pc:chgData name="Mira Josic de Hernandez" userId="5b6aae3af435aaed" providerId="LiveId" clId="{52594A5F-1205-422F-9042-EC74E68B68B5}" dt="2017-11-02T17:44:30.897" v="1745" actId="2696"/>
          <pc:sldLayoutMkLst>
            <pc:docMk/>
            <pc:sldMasterMk cId="3006611663" sldId="2147483660"/>
            <pc:sldLayoutMk cId="2006917250" sldId="2147483667"/>
          </pc:sldLayoutMkLst>
        </pc:sldLayoutChg>
        <pc:sldLayoutChg chg="del">
          <pc:chgData name="Mira Josic de Hernandez" userId="5b6aae3af435aaed" providerId="LiveId" clId="{52594A5F-1205-422F-9042-EC74E68B68B5}" dt="2017-11-02T17:44:30.898" v="1746" actId="2696"/>
          <pc:sldLayoutMkLst>
            <pc:docMk/>
            <pc:sldMasterMk cId="3006611663" sldId="2147483660"/>
            <pc:sldLayoutMk cId="3073526829" sldId="2147483668"/>
          </pc:sldLayoutMkLst>
        </pc:sldLayoutChg>
        <pc:sldLayoutChg chg="del">
          <pc:chgData name="Mira Josic de Hernandez" userId="5b6aae3af435aaed" providerId="LiveId" clId="{52594A5F-1205-422F-9042-EC74E68B68B5}" dt="2017-11-02T17:44:30.899" v="1747" actId="2696"/>
          <pc:sldLayoutMkLst>
            <pc:docMk/>
            <pc:sldMasterMk cId="3006611663" sldId="2147483660"/>
            <pc:sldLayoutMk cId="3801493111" sldId="2147483669"/>
          </pc:sldLayoutMkLst>
        </pc:sldLayoutChg>
        <pc:sldLayoutChg chg="del">
          <pc:chgData name="Mira Josic de Hernandez" userId="5b6aae3af435aaed" providerId="LiveId" clId="{52594A5F-1205-422F-9042-EC74E68B68B5}" dt="2017-11-02T17:44:30.900" v="1748" actId="2696"/>
          <pc:sldLayoutMkLst>
            <pc:docMk/>
            <pc:sldMasterMk cId="3006611663" sldId="2147483660"/>
            <pc:sldLayoutMk cId="2658336588" sldId="2147483670"/>
          </pc:sldLayoutMkLst>
        </pc:sldLayoutChg>
        <pc:sldLayoutChg chg="del">
          <pc:chgData name="Mira Josic de Hernandez" userId="5b6aae3af435aaed" providerId="LiveId" clId="{52594A5F-1205-422F-9042-EC74E68B68B5}" dt="2017-11-02T17:44:30.900" v="1749" actId="2696"/>
          <pc:sldLayoutMkLst>
            <pc:docMk/>
            <pc:sldMasterMk cId="3006611663" sldId="2147483660"/>
            <pc:sldLayoutMk cId="1912792979" sldId="2147483671"/>
          </pc:sldLayoutMkLst>
        </pc:sldLayoutChg>
      </pc:sldMasterChg>
      <pc:sldMasterChg chg="del delSldLayout">
        <pc:chgData name="Mira Josic de Hernandez" userId="5b6aae3af435aaed" providerId="LiveId" clId="{52594A5F-1205-422F-9042-EC74E68B68B5}" dt="2017-11-02T17:44:30.833" v="1734" actId="2696"/>
        <pc:sldMasterMkLst>
          <pc:docMk/>
          <pc:sldMasterMk cId="2275732453" sldId="2147483685"/>
        </pc:sldMasterMkLst>
        <pc:sldLayoutChg chg="del">
          <pc:chgData name="Mira Josic de Hernandez" userId="5b6aae3af435aaed" providerId="LiveId" clId="{52594A5F-1205-422F-9042-EC74E68B68B5}" dt="2017-11-02T17:44:30.823" v="1722" actId="2696"/>
          <pc:sldLayoutMkLst>
            <pc:docMk/>
            <pc:sldMasterMk cId="2275732453" sldId="2147483685"/>
            <pc:sldLayoutMk cId="1062922355" sldId="2147483686"/>
          </pc:sldLayoutMkLst>
        </pc:sldLayoutChg>
        <pc:sldLayoutChg chg="del">
          <pc:chgData name="Mira Josic de Hernandez" userId="5b6aae3af435aaed" providerId="LiveId" clId="{52594A5F-1205-422F-9042-EC74E68B68B5}" dt="2017-11-02T17:44:30.824" v="1723" actId="2696"/>
          <pc:sldLayoutMkLst>
            <pc:docMk/>
            <pc:sldMasterMk cId="2275732453" sldId="2147483685"/>
            <pc:sldLayoutMk cId="1753809537" sldId="2147483687"/>
          </pc:sldLayoutMkLst>
        </pc:sldLayoutChg>
        <pc:sldLayoutChg chg="del">
          <pc:chgData name="Mira Josic de Hernandez" userId="5b6aae3af435aaed" providerId="LiveId" clId="{52594A5F-1205-422F-9042-EC74E68B68B5}" dt="2017-11-02T17:44:30.825" v="1724" actId="2696"/>
          <pc:sldLayoutMkLst>
            <pc:docMk/>
            <pc:sldMasterMk cId="2275732453" sldId="2147483685"/>
            <pc:sldLayoutMk cId="3503229329" sldId="2147483688"/>
          </pc:sldLayoutMkLst>
        </pc:sldLayoutChg>
        <pc:sldLayoutChg chg="del">
          <pc:chgData name="Mira Josic de Hernandez" userId="5b6aae3af435aaed" providerId="LiveId" clId="{52594A5F-1205-422F-9042-EC74E68B68B5}" dt="2017-11-02T17:44:30.825" v="1725" actId="2696"/>
          <pc:sldLayoutMkLst>
            <pc:docMk/>
            <pc:sldMasterMk cId="2275732453" sldId="2147483685"/>
            <pc:sldLayoutMk cId="452493197" sldId="2147483689"/>
          </pc:sldLayoutMkLst>
        </pc:sldLayoutChg>
        <pc:sldLayoutChg chg="del">
          <pc:chgData name="Mira Josic de Hernandez" userId="5b6aae3af435aaed" providerId="LiveId" clId="{52594A5F-1205-422F-9042-EC74E68B68B5}" dt="2017-11-02T17:44:30.826" v="1726" actId="2696"/>
          <pc:sldLayoutMkLst>
            <pc:docMk/>
            <pc:sldMasterMk cId="2275732453" sldId="2147483685"/>
            <pc:sldLayoutMk cId="342872036" sldId="2147483690"/>
          </pc:sldLayoutMkLst>
        </pc:sldLayoutChg>
        <pc:sldLayoutChg chg="del">
          <pc:chgData name="Mira Josic de Hernandez" userId="5b6aae3af435aaed" providerId="LiveId" clId="{52594A5F-1205-422F-9042-EC74E68B68B5}" dt="2017-11-02T17:44:30.827" v="1727" actId="2696"/>
          <pc:sldLayoutMkLst>
            <pc:docMk/>
            <pc:sldMasterMk cId="2275732453" sldId="2147483685"/>
            <pc:sldLayoutMk cId="2646460254" sldId="2147483691"/>
          </pc:sldLayoutMkLst>
        </pc:sldLayoutChg>
        <pc:sldLayoutChg chg="del">
          <pc:chgData name="Mira Josic de Hernandez" userId="5b6aae3af435aaed" providerId="LiveId" clId="{52594A5F-1205-422F-9042-EC74E68B68B5}" dt="2017-11-02T17:44:30.827" v="1728" actId="2696"/>
          <pc:sldLayoutMkLst>
            <pc:docMk/>
            <pc:sldMasterMk cId="2275732453" sldId="2147483685"/>
            <pc:sldLayoutMk cId="836741805" sldId="2147483692"/>
          </pc:sldLayoutMkLst>
        </pc:sldLayoutChg>
        <pc:sldLayoutChg chg="del">
          <pc:chgData name="Mira Josic de Hernandez" userId="5b6aae3af435aaed" providerId="LiveId" clId="{52594A5F-1205-422F-9042-EC74E68B68B5}" dt="2017-11-02T17:44:30.828" v="1729" actId="2696"/>
          <pc:sldLayoutMkLst>
            <pc:docMk/>
            <pc:sldMasterMk cId="2275732453" sldId="2147483685"/>
            <pc:sldLayoutMk cId="3996374895" sldId="2147483693"/>
          </pc:sldLayoutMkLst>
        </pc:sldLayoutChg>
        <pc:sldLayoutChg chg="del">
          <pc:chgData name="Mira Josic de Hernandez" userId="5b6aae3af435aaed" providerId="LiveId" clId="{52594A5F-1205-422F-9042-EC74E68B68B5}" dt="2017-11-02T17:44:30.829" v="1730" actId="2696"/>
          <pc:sldLayoutMkLst>
            <pc:docMk/>
            <pc:sldMasterMk cId="2275732453" sldId="2147483685"/>
            <pc:sldLayoutMk cId="3081407992" sldId="2147483694"/>
          </pc:sldLayoutMkLst>
        </pc:sldLayoutChg>
        <pc:sldLayoutChg chg="del">
          <pc:chgData name="Mira Josic de Hernandez" userId="5b6aae3af435aaed" providerId="LiveId" clId="{52594A5F-1205-422F-9042-EC74E68B68B5}" dt="2017-11-02T17:44:30.829" v="1731" actId="2696"/>
          <pc:sldLayoutMkLst>
            <pc:docMk/>
            <pc:sldMasterMk cId="2275732453" sldId="2147483685"/>
            <pc:sldLayoutMk cId="1105918405" sldId="2147483695"/>
          </pc:sldLayoutMkLst>
        </pc:sldLayoutChg>
        <pc:sldLayoutChg chg="del">
          <pc:chgData name="Mira Josic de Hernandez" userId="5b6aae3af435aaed" providerId="LiveId" clId="{52594A5F-1205-422F-9042-EC74E68B68B5}" dt="2017-11-02T17:44:30.830" v="1732" actId="2696"/>
          <pc:sldLayoutMkLst>
            <pc:docMk/>
            <pc:sldMasterMk cId="2275732453" sldId="2147483685"/>
            <pc:sldLayoutMk cId="3079687075" sldId="2147483696"/>
          </pc:sldLayoutMkLst>
        </pc:sldLayoutChg>
        <pc:sldLayoutChg chg="del">
          <pc:chgData name="Mira Josic de Hernandez" userId="5b6aae3af435aaed" providerId="LiveId" clId="{52594A5F-1205-422F-9042-EC74E68B68B5}" dt="2017-11-02T17:44:30.831" v="1733" actId="2696"/>
          <pc:sldLayoutMkLst>
            <pc:docMk/>
            <pc:sldMasterMk cId="2275732453" sldId="2147483685"/>
            <pc:sldLayoutMk cId="395852661" sldId="2147483697"/>
          </pc:sldLayoutMkLst>
        </pc:sldLayoutChg>
      </pc:sldMasterChg>
      <pc:sldMasterChg chg="del delSldLayout">
        <pc:chgData name="Mira Josic de Hernandez" userId="5b6aae3af435aaed" providerId="LiveId" clId="{52594A5F-1205-422F-9042-EC74E68B68B5}" dt="2017-11-02T22:52:40.782" v="2221" actId="2696"/>
        <pc:sldMasterMkLst>
          <pc:docMk/>
          <pc:sldMasterMk cId="4247416042" sldId="2147483685"/>
        </pc:sldMasterMkLst>
        <pc:sldLayoutChg chg="del">
          <pc:chgData name="Mira Josic de Hernandez" userId="5b6aae3af435aaed" providerId="LiveId" clId="{52594A5F-1205-422F-9042-EC74E68B68B5}" dt="2017-11-02T22:52:40.782" v="2207" actId="2696"/>
          <pc:sldLayoutMkLst>
            <pc:docMk/>
            <pc:sldMasterMk cId="4247416042" sldId="2147483685"/>
            <pc:sldLayoutMk cId="1140600046" sldId="2147483686"/>
          </pc:sldLayoutMkLst>
        </pc:sldLayoutChg>
        <pc:sldLayoutChg chg="del">
          <pc:chgData name="Mira Josic de Hernandez" userId="5b6aae3af435aaed" providerId="LiveId" clId="{52594A5F-1205-422F-9042-EC74E68B68B5}" dt="2017-11-02T22:52:40.782" v="2208" actId="2696"/>
          <pc:sldLayoutMkLst>
            <pc:docMk/>
            <pc:sldMasterMk cId="4247416042" sldId="2147483685"/>
            <pc:sldLayoutMk cId="662417982" sldId="2147483687"/>
          </pc:sldLayoutMkLst>
        </pc:sldLayoutChg>
        <pc:sldLayoutChg chg="del">
          <pc:chgData name="Mira Josic de Hernandez" userId="5b6aae3af435aaed" providerId="LiveId" clId="{52594A5F-1205-422F-9042-EC74E68B68B5}" dt="2017-11-02T22:52:40.782" v="2209" actId="2696"/>
          <pc:sldLayoutMkLst>
            <pc:docMk/>
            <pc:sldMasterMk cId="4247416042" sldId="2147483685"/>
            <pc:sldLayoutMk cId="3850625440" sldId="2147483688"/>
          </pc:sldLayoutMkLst>
        </pc:sldLayoutChg>
        <pc:sldLayoutChg chg="del">
          <pc:chgData name="Mira Josic de Hernandez" userId="5b6aae3af435aaed" providerId="LiveId" clId="{52594A5F-1205-422F-9042-EC74E68B68B5}" dt="2017-11-02T22:52:40.782" v="2210" actId="2696"/>
          <pc:sldLayoutMkLst>
            <pc:docMk/>
            <pc:sldMasterMk cId="4247416042" sldId="2147483685"/>
            <pc:sldLayoutMk cId="3226041545" sldId="2147483689"/>
          </pc:sldLayoutMkLst>
        </pc:sldLayoutChg>
        <pc:sldLayoutChg chg="del">
          <pc:chgData name="Mira Josic de Hernandez" userId="5b6aae3af435aaed" providerId="LiveId" clId="{52594A5F-1205-422F-9042-EC74E68B68B5}" dt="2017-11-02T22:52:40.782" v="2211" actId="2696"/>
          <pc:sldLayoutMkLst>
            <pc:docMk/>
            <pc:sldMasterMk cId="4247416042" sldId="2147483685"/>
            <pc:sldLayoutMk cId="3157893854" sldId="2147483690"/>
          </pc:sldLayoutMkLst>
        </pc:sldLayoutChg>
        <pc:sldLayoutChg chg="del">
          <pc:chgData name="Mira Josic de Hernandez" userId="5b6aae3af435aaed" providerId="LiveId" clId="{52594A5F-1205-422F-9042-EC74E68B68B5}" dt="2017-11-02T22:52:40.782" v="2212" actId="2696"/>
          <pc:sldLayoutMkLst>
            <pc:docMk/>
            <pc:sldMasterMk cId="4247416042" sldId="2147483685"/>
            <pc:sldLayoutMk cId="1089837418" sldId="2147483691"/>
          </pc:sldLayoutMkLst>
        </pc:sldLayoutChg>
        <pc:sldLayoutChg chg="del">
          <pc:chgData name="Mira Josic de Hernandez" userId="5b6aae3af435aaed" providerId="LiveId" clId="{52594A5F-1205-422F-9042-EC74E68B68B5}" dt="2017-11-02T22:52:40.782" v="2213" actId="2696"/>
          <pc:sldLayoutMkLst>
            <pc:docMk/>
            <pc:sldMasterMk cId="4247416042" sldId="2147483685"/>
            <pc:sldLayoutMk cId="1926758463" sldId="2147483692"/>
          </pc:sldLayoutMkLst>
        </pc:sldLayoutChg>
        <pc:sldLayoutChg chg="del">
          <pc:chgData name="Mira Josic de Hernandez" userId="5b6aae3af435aaed" providerId="LiveId" clId="{52594A5F-1205-422F-9042-EC74E68B68B5}" dt="2017-11-02T22:52:40.782" v="2214" actId="2696"/>
          <pc:sldLayoutMkLst>
            <pc:docMk/>
            <pc:sldMasterMk cId="4247416042" sldId="2147483685"/>
            <pc:sldLayoutMk cId="3602733461" sldId="2147483693"/>
          </pc:sldLayoutMkLst>
        </pc:sldLayoutChg>
        <pc:sldLayoutChg chg="del">
          <pc:chgData name="Mira Josic de Hernandez" userId="5b6aae3af435aaed" providerId="LiveId" clId="{52594A5F-1205-422F-9042-EC74E68B68B5}" dt="2017-11-02T22:52:40.782" v="2215" actId="2696"/>
          <pc:sldLayoutMkLst>
            <pc:docMk/>
            <pc:sldMasterMk cId="4247416042" sldId="2147483685"/>
            <pc:sldLayoutMk cId="3628250016" sldId="2147483694"/>
          </pc:sldLayoutMkLst>
        </pc:sldLayoutChg>
        <pc:sldLayoutChg chg="del">
          <pc:chgData name="Mira Josic de Hernandez" userId="5b6aae3af435aaed" providerId="LiveId" clId="{52594A5F-1205-422F-9042-EC74E68B68B5}" dt="2017-11-02T22:52:40.782" v="2216" actId="2696"/>
          <pc:sldLayoutMkLst>
            <pc:docMk/>
            <pc:sldMasterMk cId="4247416042" sldId="2147483685"/>
            <pc:sldLayoutMk cId="3515106533" sldId="2147483695"/>
          </pc:sldLayoutMkLst>
        </pc:sldLayoutChg>
        <pc:sldLayoutChg chg="del">
          <pc:chgData name="Mira Josic de Hernandez" userId="5b6aae3af435aaed" providerId="LiveId" clId="{52594A5F-1205-422F-9042-EC74E68B68B5}" dt="2017-11-02T22:52:40.782" v="2217" actId="2696"/>
          <pc:sldLayoutMkLst>
            <pc:docMk/>
            <pc:sldMasterMk cId="4247416042" sldId="2147483685"/>
            <pc:sldLayoutMk cId="1654517554" sldId="2147483696"/>
          </pc:sldLayoutMkLst>
        </pc:sldLayoutChg>
        <pc:sldLayoutChg chg="del">
          <pc:chgData name="Mira Josic de Hernandez" userId="5b6aae3af435aaed" providerId="LiveId" clId="{52594A5F-1205-422F-9042-EC74E68B68B5}" dt="2017-11-02T22:52:40.782" v="2218" actId="2696"/>
          <pc:sldLayoutMkLst>
            <pc:docMk/>
            <pc:sldMasterMk cId="4247416042" sldId="2147483685"/>
            <pc:sldLayoutMk cId="450115561" sldId="2147483697"/>
          </pc:sldLayoutMkLst>
        </pc:sldLayoutChg>
        <pc:sldLayoutChg chg="del">
          <pc:chgData name="Mira Josic de Hernandez" userId="5b6aae3af435aaed" providerId="LiveId" clId="{52594A5F-1205-422F-9042-EC74E68B68B5}" dt="2017-11-02T22:52:40.782" v="2219" actId="2696"/>
          <pc:sldLayoutMkLst>
            <pc:docMk/>
            <pc:sldMasterMk cId="4247416042" sldId="2147483685"/>
            <pc:sldLayoutMk cId="31805535" sldId="2147483698"/>
          </pc:sldLayoutMkLst>
        </pc:sldLayoutChg>
        <pc:sldLayoutChg chg="del">
          <pc:chgData name="Mira Josic de Hernandez" userId="5b6aae3af435aaed" providerId="LiveId" clId="{52594A5F-1205-422F-9042-EC74E68B68B5}" dt="2017-11-02T22:52:40.782" v="2220" actId="2696"/>
          <pc:sldLayoutMkLst>
            <pc:docMk/>
            <pc:sldMasterMk cId="4247416042" sldId="2147483685"/>
            <pc:sldLayoutMk cId="2136383317" sldId="2147483699"/>
          </pc:sldLayoutMkLst>
        </pc:sldLayoutChg>
      </pc:sldMasterChg>
      <pc:sldMasterChg chg="del delSldLayout">
        <pc:chgData name="Mira Josic de Hernandez" userId="5b6aae3af435aaed" providerId="LiveId" clId="{52594A5F-1205-422F-9042-EC74E68B68B5}" dt="2017-11-03T11:16:08.178" v="3340" actId="2696"/>
        <pc:sldMasterMkLst>
          <pc:docMk/>
          <pc:sldMasterMk cId="228630232" sldId="2147483700"/>
        </pc:sldMasterMkLst>
        <pc:sldLayoutChg chg="del">
          <pc:chgData name="Mira Josic de Hernandez" userId="5b6aae3af435aaed" providerId="LiveId" clId="{52594A5F-1205-422F-9042-EC74E68B68B5}" dt="2017-11-03T11:16:08.165" v="3329" actId="2696"/>
          <pc:sldLayoutMkLst>
            <pc:docMk/>
            <pc:sldMasterMk cId="228630232" sldId="2147483700"/>
            <pc:sldLayoutMk cId="4010142083" sldId="2147483701"/>
          </pc:sldLayoutMkLst>
        </pc:sldLayoutChg>
        <pc:sldLayoutChg chg="del">
          <pc:chgData name="Mira Josic de Hernandez" userId="5b6aae3af435aaed" providerId="LiveId" clId="{52594A5F-1205-422F-9042-EC74E68B68B5}" dt="2017-11-03T11:16:08.165" v="3330" actId="2696"/>
          <pc:sldLayoutMkLst>
            <pc:docMk/>
            <pc:sldMasterMk cId="228630232" sldId="2147483700"/>
            <pc:sldLayoutMk cId="3405385455" sldId="2147483702"/>
          </pc:sldLayoutMkLst>
        </pc:sldLayoutChg>
        <pc:sldLayoutChg chg="del">
          <pc:chgData name="Mira Josic de Hernandez" userId="5b6aae3af435aaed" providerId="LiveId" clId="{52594A5F-1205-422F-9042-EC74E68B68B5}" dt="2017-11-03T11:16:08.166" v="3331" actId="2696"/>
          <pc:sldLayoutMkLst>
            <pc:docMk/>
            <pc:sldMasterMk cId="228630232" sldId="2147483700"/>
            <pc:sldLayoutMk cId="4146820349" sldId="2147483703"/>
          </pc:sldLayoutMkLst>
        </pc:sldLayoutChg>
        <pc:sldLayoutChg chg="del">
          <pc:chgData name="Mira Josic de Hernandez" userId="5b6aae3af435aaed" providerId="LiveId" clId="{52594A5F-1205-422F-9042-EC74E68B68B5}" dt="2017-11-03T11:16:08.167" v="3332" actId="2696"/>
          <pc:sldLayoutMkLst>
            <pc:docMk/>
            <pc:sldMasterMk cId="228630232" sldId="2147483700"/>
            <pc:sldLayoutMk cId="2456258441" sldId="2147483704"/>
          </pc:sldLayoutMkLst>
        </pc:sldLayoutChg>
        <pc:sldLayoutChg chg="del">
          <pc:chgData name="Mira Josic de Hernandez" userId="5b6aae3af435aaed" providerId="LiveId" clId="{52594A5F-1205-422F-9042-EC74E68B68B5}" dt="2017-11-03T11:16:08.168" v="3333" actId="2696"/>
          <pc:sldLayoutMkLst>
            <pc:docMk/>
            <pc:sldMasterMk cId="228630232" sldId="2147483700"/>
            <pc:sldLayoutMk cId="2113417032" sldId="2147483705"/>
          </pc:sldLayoutMkLst>
        </pc:sldLayoutChg>
        <pc:sldLayoutChg chg="del">
          <pc:chgData name="Mira Josic de Hernandez" userId="5b6aae3af435aaed" providerId="LiveId" clId="{52594A5F-1205-422F-9042-EC74E68B68B5}" dt="2017-11-03T11:16:08.168" v="3334" actId="2696"/>
          <pc:sldLayoutMkLst>
            <pc:docMk/>
            <pc:sldMasterMk cId="228630232" sldId="2147483700"/>
            <pc:sldLayoutMk cId="6571652" sldId="2147483706"/>
          </pc:sldLayoutMkLst>
        </pc:sldLayoutChg>
        <pc:sldLayoutChg chg="del">
          <pc:chgData name="Mira Josic de Hernandez" userId="5b6aae3af435aaed" providerId="LiveId" clId="{52594A5F-1205-422F-9042-EC74E68B68B5}" dt="2017-11-03T11:16:08.169" v="3335" actId="2696"/>
          <pc:sldLayoutMkLst>
            <pc:docMk/>
            <pc:sldMasterMk cId="228630232" sldId="2147483700"/>
            <pc:sldLayoutMk cId="2821218884" sldId="2147483707"/>
          </pc:sldLayoutMkLst>
        </pc:sldLayoutChg>
        <pc:sldLayoutChg chg="del">
          <pc:chgData name="Mira Josic de Hernandez" userId="5b6aae3af435aaed" providerId="LiveId" clId="{52594A5F-1205-422F-9042-EC74E68B68B5}" dt="2017-11-03T11:16:08.170" v="3336" actId="2696"/>
          <pc:sldLayoutMkLst>
            <pc:docMk/>
            <pc:sldMasterMk cId="228630232" sldId="2147483700"/>
            <pc:sldLayoutMk cId="4258557419" sldId="2147483708"/>
          </pc:sldLayoutMkLst>
        </pc:sldLayoutChg>
        <pc:sldLayoutChg chg="del">
          <pc:chgData name="Mira Josic de Hernandez" userId="5b6aae3af435aaed" providerId="LiveId" clId="{52594A5F-1205-422F-9042-EC74E68B68B5}" dt="2017-11-03T11:16:08.172" v="3337" actId="2696"/>
          <pc:sldLayoutMkLst>
            <pc:docMk/>
            <pc:sldMasterMk cId="228630232" sldId="2147483700"/>
            <pc:sldLayoutMk cId="3685080571" sldId="2147483709"/>
          </pc:sldLayoutMkLst>
        </pc:sldLayoutChg>
        <pc:sldLayoutChg chg="del">
          <pc:chgData name="Mira Josic de Hernandez" userId="5b6aae3af435aaed" providerId="LiveId" clId="{52594A5F-1205-422F-9042-EC74E68B68B5}" dt="2017-11-03T11:16:08.173" v="3338" actId="2696"/>
          <pc:sldLayoutMkLst>
            <pc:docMk/>
            <pc:sldMasterMk cId="228630232" sldId="2147483700"/>
            <pc:sldLayoutMk cId="961259046" sldId="2147483710"/>
          </pc:sldLayoutMkLst>
        </pc:sldLayoutChg>
        <pc:sldLayoutChg chg="del">
          <pc:chgData name="Mira Josic de Hernandez" userId="5b6aae3af435aaed" providerId="LiveId" clId="{52594A5F-1205-422F-9042-EC74E68B68B5}" dt="2017-11-03T11:16:08.174" v="3339" actId="2696"/>
          <pc:sldLayoutMkLst>
            <pc:docMk/>
            <pc:sldMasterMk cId="228630232" sldId="2147483700"/>
            <pc:sldLayoutMk cId="3951979772"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0EF3F-980B-4F4E-93D6-C0CEA5A1F54C}" type="datetimeFigureOut">
              <a:rPr lang="es-VE" smtClean="0"/>
              <a:t>3 nov. 2017</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6203C-2741-4EC6-BEB5-D37C31E48FA7}" type="slidenum">
              <a:rPr lang="es-VE" smtClean="0"/>
              <a:t>‹Nº›</a:t>
            </a:fld>
            <a:endParaRPr lang="es-VE"/>
          </a:p>
        </p:txBody>
      </p:sp>
    </p:spTree>
    <p:extLst>
      <p:ext uri="{BB962C8B-B14F-4D97-AF65-F5344CB8AC3E}">
        <p14:creationId xmlns:p14="http://schemas.microsoft.com/office/powerpoint/2010/main" val="81122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F5562-AF1F-48AE-9BCB-62B5779337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388C8103-43BE-46B9-B6B3-ED35B905E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9D98F4A9-F11C-4C5C-AD75-2DA495843599}"/>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5" name="Marcador de pie de página 4">
            <a:extLst>
              <a:ext uri="{FF2B5EF4-FFF2-40B4-BE49-F238E27FC236}">
                <a16:creationId xmlns:a16="http://schemas.microsoft.com/office/drawing/2014/main" id="{0ED5B993-931F-499E-A137-C70C4AC269BD}"/>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9CA8BE2C-2AA2-468C-8A92-27C11F4D6DD3}"/>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6592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25446-5FFE-45B9-9C09-F36A0F19D359}"/>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1BF1E094-B6AF-4318-B75C-9597DE66AD9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FDC723B7-5958-4545-B385-7FEC05A008DB}"/>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5" name="Marcador de pie de página 4">
            <a:extLst>
              <a:ext uri="{FF2B5EF4-FFF2-40B4-BE49-F238E27FC236}">
                <a16:creationId xmlns:a16="http://schemas.microsoft.com/office/drawing/2014/main" id="{EDDD79C0-D8DE-4E7D-9FD7-5E2E86CE2779}"/>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493165B9-8D77-4100-A2E1-51AA0C8939FB}"/>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364157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071183-2371-4BE9-AAC6-3B308C653EA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E369A48E-6310-495D-9F5B-2C5464F04AB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48783EF-5578-4724-9356-117E8A381A87}"/>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5" name="Marcador de pie de página 4">
            <a:extLst>
              <a:ext uri="{FF2B5EF4-FFF2-40B4-BE49-F238E27FC236}">
                <a16:creationId xmlns:a16="http://schemas.microsoft.com/office/drawing/2014/main" id="{DFB1A464-08FD-45A9-813F-5E2EBDC81CCA}"/>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D6CD19C6-6A99-410C-899D-9AF6757D15A8}"/>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371767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1EDCAA4C-544E-474E-A9DC-3A185CBF128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5AA08398-243C-4963-80B2-5C11BE889FB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A56257B1-F970-4E42-AC2A-197545AE26F4}"/>
              </a:ext>
            </a:extLst>
          </p:cNvPr>
          <p:cNvSpPr>
            <a:spLocks noGrp="1" noChangeArrowheads="1"/>
          </p:cNvSpPr>
          <p:nvPr>
            <p:ph type="sldNum" sz="quarter" idx="12"/>
          </p:nvPr>
        </p:nvSpPr>
        <p:spPr>
          <a:ln/>
        </p:spPr>
        <p:txBody>
          <a:bodyPr/>
          <a:lstStyle>
            <a:lvl1pPr>
              <a:defRPr/>
            </a:lvl1pPr>
          </a:lstStyle>
          <a:p>
            <a:pPr>
              <a:defRPr/>
            </a:pPr>
            <a:fld id="{7776786B-D49C-471D-B307-741D753CD2C9}" type="slidenum">
              <a:rPr lang="en-AU" altLang="es-VE"/>
              <a:pPr>
                <a:defRPr/>
              </a:pPr>
              <a:t>‹Nº›</a:t>
            </a:fld>
            <a:endParaRPr lang="en-AU" altLang="es-VE"/>
          </a:p>
        </p:txBody>
      </p:sp>
    </p:spTree>
    <p:extLst>
      <p:ext uri="{BB962C8B-B14F-4D97-AF65-F5344CB8AC3E}">
        <p14:creationId xmlns:p14="http://schemas.microsoft.com/office/powerpoint/2010/main" val="426987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8 Menos">
            <a:extLst>
              <a:ext uri="{FF2B5EF4-FFF2-40B4-BE49-F238E27FC236}">
                <a16:creationId xmlns:a16="http://schemas.microsoft.com/office/drawing/2014/main" id="{5EEDCF0A-AF88-4785-A939-D5E03913ADE9}"/>
              </a:ext>
            </a:extLst>
          </p:cNvPr>
          <p:cNvSpPr/>
          <p:nvPr userDrawn="1"/>
        </p:nvSpPr>
        <p:spPr>
          <a:xfrm>
            <a:off x="2381251" y="1479550"/>
            <a:ext cx="10953749" cy="357188"/>
          </a:xfrm>
          <a:prstGeom prst="mathMinus">
            <a:avLst/>
          </a:prstGeom>
          <a:solidFill>
            <a:srgbClr val="002060"/>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800"/>
          </a:p>
        </p:txBody>
      </p:sp>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534DBC45-0658-47D5-8C88-1876AE058580}"/>
              </a:ext>
            </a:extLst>
          </p:cNvPr>
          <p:cNvSpPr>
            <a:spLocks noGrp="1"/>
          </p:cNvSpPr>
          <p:nvPr>
            <p:ph type="dt" sz="half" idx="10"/>
          </p:nvPr>
        </p:nvSpPr>
        <p:spPr/>
        <p:txBody>
          <a:bodyPr/>
          <a:lstStyle>
            <a:lvl1pPr>
              <a:defRPr/>
            </a:lvl1pPr>
          </a:lstStyle>
          <a:p>
            <a:pPr>
              <a:defRPr/>
            </a:pPr>
            <a:endParaRPr lang="en-AU"/>
          </a:p>
        </p:txBody>
      </p:sp>
      <p:sp>
        <p:nvSpPr>
          <p:cNvPr id="6" name="5 Marcador de número de diapositiva">
            <a:extLst>
              <a:ext uri="{FF2B5EF4-FFF2-40B4-BE49-F238E27FC236}">
                <a16:creationId xmlns:a16="http://schemas.microsoft.com/office/drawing/2014/main" id="{09E20969-5F88-4F4B-BF9B-74BB9355EA23}"/>
              </a:ext>
            </a:extLst>
          </p:cNvPr>
          <p:cNvSpPr>
            <a:spLocks noGrp="1"/>
          </p:cNvSpPr>
          <p:nvPr>
            <p:ph type="sldNum" sz="quarter" idx="11"/>
          </p:nvPr>
        </p:nvSpPr>
        <p:spPr/>
        <p:txBody>
          <a:bodyPr/>
          <a:lstStyle>
            <a:lvl1pPr>
              <a:defRPr/>
            </a:lvl1pPr>
          </a:lstStyle>
          <a:p>
            <a:pPr>
              <a:defRPr/>
            </a:pPr>
            <a:fld id="{105113F8-EB0F-4442-80C0-9DD7F2FFAF68}" type="slidenum">
              <a:rPr lang="en-AU" altLang="es-VE"/>
              <a:pPr>
                <a:defRPr/>
              </a:pPr>
              <a:t>‹Nº›</a:t>
            </a:fld>
            <a:endParaRPr lang="en-AU" altLang="es-VE"/>
          </a:p>
        </p:txBody>
      </p:sp>
    </p:spTree>
    <p:extLst>
      <p:ext uri="{BB962C8B-B14F-4D97-AF65-F5344CB8AC3E}">
        <p14:creationId xmlns:p14="http://schemas.microsoft.com/office/powerpoint/2010/main" val="213274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05F4656A-8BA3-4BA0-942E-0544EBBEBD0C}"/>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9B731DA0-354D-4F9F-A68C-00FCD059F9A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92A52FCF-02C8-40AF-B548-F47776760252}"/>
              </a:ext>
            </a:extLst>
          </p:cNvPr>
          <p:cNvSpPr>
            <a:spLocks noGrp="1" noChangeArrowheads="1"/>
          </p:cNvSpPr>
          <p:nvPr>
            <p:ph type="sldNum" sz="quarter" idx="12"/>
          </p:nvPr>
        </p:nvSpPr>
        <p:spPr>
          <a:ln/>
        </p:spPr>
        <p:txBody>
          <a:bodyPr/>
          <a:lstStyle>
            <a:lvl1pPr>
              <a:defRPr/>
            </a:lvl1pPr>
          </a:lstStyle>
          <a:p>
            <a:pPr>
              <a:defRPr/>
            </a:pPr>
            <a:fld id="{6AF430C7-E5AE-46CA-A3BA-C0CC71E8B922}" type="slidenum">
              <a:rPr lang="en-AU" altLang="es-VE"/>
              <a:pPr>
                <a:defRPr/>
              </a:pPr>
              <a:t>‹Nº›</a:t>
            </a:fld>
            <a:endParaRPr lang="en-AU" altLang="es-VE"/>
          </a:p>
        </p:txBody>
      </p:sp>
    </p:spTree>
    <p:extLst>
      <p:ext uri="{BB962C8B-B14F-4D97-AF65-F5344CB8AC3E}">
        <p14:creationId xmlns:p14="http://schemas.microsoft.com/office/powerpoint/2010/main" val="3779507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2924176"/>
            <a:ext cx="5384800" cy="309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924176"/>
            <a:ext cx="5384800" cy="309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2F1BB544-164C-4D04-8079-CAC828006F85}"/>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CECF4874-1727-4082-BF43-BDA55DC0037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E7184EAA-9356-47BA-B112-65452F248D4B}"/>
              </a:ext>
            </a:extLst>
          </p:cNvPr>
          <p:cNvSpPr>
            <a:spLocks noGrp="1" noChangeArrowheads="1"/>
          </p:cNvSpPr>
          <p:nvPr>
            <p:ph type="sldNum" sz="quarter" idx="12"/>
          </p:nvPr>
        </p:nvSpPr>
        <p:spPr>
          <a:ln/>
        </p:spPr>
        <p:txBody>
          <a:bodyPr/>
          <a:lstStyle>
            <a:lvl1pPr>
              <a:defRPr/>
            </a:lvl1pPr>
          </a:lstStyle>
          <a:p>
            <a:pPr>
              <a:defRPr/>
            </a:pPr>
            <a:fld id="{6E18E310-5F21-4CBA-975A-E5D4F9A12B7D}" type="slidenum">
              <a:rPr lang="en-AU" altLang="es-VE"/>
              <a:pPr>
                <a:defRPr/>
              </a:pPr>
              <a:t>‹Nº›</a:t>
            </a:fld>
            <a:endParaRPr lang="en-AU" altLang="es-VE"/>
          </a:p>
        </p:txBody>
      </p:sp>
    </p:spTree>
    <p:extLst>
      <p:ext uri="{BB962C8B-B14F-4D97-AF65-F5344CB8AC3E}">
        <p14:creationId xmlns:p14="http://schemas.microsoft.com/office/powerpoint/2010/main" val="1551224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9255FB53-F414-47BA-8F73-F98D7D2E11B9}"/>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53D8AAF6-8052-432C-8758-E43BB7B5702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C921FA0F-5F70-43F9-B7FF-552DB774113E}"/>
              </a:ext>
            </a:extLst>
          </p:cNvPr>
          <p:cNvSpPr>
            <a:spLocks noGrp="1" noChangeArrowheads="1"/>
          </p:cNvSpPr>
          <p:nvPr>
            <p:ph type="sldNum" sz="quarter" idx="12"/>
          </p:nvPr>
        </p:nvSpPr>
        <p:spPr>
          <a:ln/>
        </p:spPr>
        <p:txBody>
          <a:bodyPr/>
          <a:lstStyle>
            <a:lvl1pPr>
              <a:defRPr/>
            </a:lvl1pPr>
          </a:lstStyle>
          <a:p>
            <a:pPr>
              <a:defRPr/>
            </a:pPr>
            <a:fld id="{F68278F2-29AF-478C-8B69-2D27EC5EBC7D}" type="slidenum">
              <a:rPr lang="en-AU" altLang="es-VE"/>
              <a:pPr>
                <a:defRPr/>
              </a:pPr>
              <a:t>‹Nº›</a:t>
            </a:fld>
            <a:endParaRPr lang="en-AU" altLang="es-VE"/>
          </a:p>
        </p:txBody>
      </p:sp>
    </p:spTree>
    <p:extLst>
      <p:ext uri="{BB962C8B-B14F-4D97-AF65-F5344CB8AC3E}">
        <p14:creationId xmlns:p14="http://schemas.microsoft.com/office/powerpoint/2010/main" val="182266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4EEAFD76-884F-4A35-B5D0-78980A19909B}"/>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F8FACDE3-0A5E-4BF4-B78E-AE08C8079D5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DD7811F8-1D61-472B-9572-84831E58E919}"/>
              </a:ext>
            </a:extLst>
          </p:cNvPr>
          <p:cNvSpPr>
            <a:spLocks noGrp="1" noChangeArrowheads="1"/>
          </p:cNvSpPr>
          <p:nvPr>
            <p:ph type="sldNum" sz="quarter" idx="12"/>
          </p:nvPr>
        </p:nvSpPr>
        <p:spPr>
          <a:ln/>
        </p:spPr>
        <p:txBody>
          <a:bodyPr/>
          <a:lstStyle>
            <a:lvl1pPr>
              <a:defRPr/>
            </a:lvl1pPr>
          </a:lstStyle>
          <a:p>
            <a:pPr>
              <a:defRPr/>
            </a:pPr>
            <a:fld id="{B099463A-F4B4-46B7-8B38-B3230A2B2A2B}" type="slidenum">
              <a:rPr lang="en-AU" altLang="es-VE"/>
              <a:pPr>
                <a:defRPr/>
              </a:pPr>
              <a:t>‹Nº›</a:t>
            </a:fld>
            <a:endParaRPr lang="en-AU" altLang="es-VE"/>
          </a:p>
        </p:txBody>
      </p:sp>
    </p:spTree>
    <p:extLst>
      <p:ext uri="{BB962C8B-B14F-4D97-AF65-F5344CB8AC3E}">
        <p14:creationId xmlns:p14="http://schemas.microsoft.com/office/powerpoint/2010/main" val="377620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241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EEFF855C-E176-4C8E-B98C-0C40CB8FE12F}"/>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9662AE3E-9676-4C10-ADE9-54E709D8B4D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F7C34D9F-DF8C-48A6-8223-53916B481CE3}"/>
              </a:ext>
            </a:extLst>
          </p:cNvPr>
          <p:cNvSpPr>
            <a:spLocks noGrp="1" noChangeArrowheads="1"/>
          </p:cNvSpPr>
          <p:nvPr>
            <p:ph type="sldNum" sz="quarter" idx="12"/>
          </p:nvPr>
        </p:nvSpPr>
        <p:spPr>
          <a:ln/>
        </p:spPr>
        <p:txBody>
          <a:bodyPr/>
          <a:lstStyle>
            <a:lvl1pPr>
              <a:defRPr/>
            </a:lvl1pPr>
          </a:lstStyle>
          <a:p>
            <a:pPr>
              <a:defRPr/>
            </a:pPr>
            <a:fld id="{570541BB-67AF-4708-A3FA-B9645BEAEA7C}" type="slidenum">
              <a:rPr lang="en-AU" altLang="es-VE"/>
              <a:pPr>
                <a:defRPr/>
              </a:pPr>
              <a:t>‹Nº›</a:t>
            </a:fld>
            <a:endParaRPr lang="en-AU" altLang="es-VE"/>
          </a:p>
        </p:txBody>
      </p:sp>
    </p:spTree>
    <p:extLst>
      <p:ext uri="{BB962C8B-B14F-4D97-AF65-F5344CB8AC3E}">
        <p14:creationId xmlns:p14="http://schemas.microsoft.com/office/powerpoint/2010/main" val="241160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6B6B3-AE97-4E37-9FC2-FCC9E384254D}"/>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7680B60D-9BFD-48D1-9C73-4D2A7D251FA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5FF3CC64-5112-4F6C-8749-03BB53F70BD3}"/>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5" name="Marcador de pie de página 4">
            <a:extLst>
              <a:ext uri="{FF2B5EF4-FFF2-40B4-BE49-F238E27FC236}">
                <a16:creationId xmlns:a16="http://schemas.microsoft.com/office/drawing/2014/main" id="{1A18A7AA-2601-44A1-B82E-0F670198C58D}"/>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A8D82737-2B71-4CD9-91D9-FAAF2BAB3286}"/>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1870454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9C07F78E-E26C-4661-A2E1-8CBE48FA0A83}"/>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B9D2C3E3-E1AE-42FE-8568-D750760E44D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90421C73-03BD-4841-89F6-74B34B70EB64}"/>
              </a:ext>
            </a:extLst>
          </p:cNvPr>
          <p:cNvSpPr>
            <a:spLocks noGrp="1" noChangeArrowheads="1"/>
          </p:cNvSpPr>
          <p:nvPr>
            <p:ph type="sldNum" sz="quarter" idx="12"/>
          </p:nvPr>
        </p:nvSpPr>
        <p:spPr>
          <a:ln/>
        </p:spPr>
        <p:txBody>
          <a:bodyPr/>
          <a:lstStyle>
            <a:lvl1pPr>
              <a:defRPr/>
            </a:lvl1pPr>
          </a:lstStyle>
          <a:p>
            <a:pPr>
              <a:defRPr/>
            </a:pPr>
            <a:fld id="{4C4A5512-7B29-478E-A499-28FE73E13ED2}" type="slidenum">
              <a:rPr lang="en-AU" altLang="es-VE"/>
              <a:pPr>
                <a:defRPr/>
              </a:pPr>
              <a:t>‹Nº›</a:t>
            </a:fld>
            <a:endParaRPr lang="en-AU" altLang="es-VE"/>
          </a:p>
        </p:txBody>
      </p:sp>
    </p:spTree>
    <p:extLst>
      <p:ext uri="{BB962C8B-B14F-4D97-AF65-F5344CB8AC3E}">
        <p14:creationId xmlns:p14="http://schemas.microsoft.com/office/powerpoint/2010/main" val="4065952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87E0F120-DB2F-4597-9D52-8949745AE3B7}"/>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A376714C-BA9D-4511-A12D-232949F3ED3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0AB4B3EE-5283-42FF-A81E-1CD58D9B7838}"/>
              </a:ext>
            </a:extLst>
          </p:cNvPr>
          <p:cNvSpPr>
            <a:spLocks noGrp="1" noChangeArrowheads="1"/>
          </p:cNvSpPr>
          <p:nvPr>
            <p:ph type="sldNum" sz="quarter" idx="12"/>
          </p:nvPr>
        </p:nvSpPr>
        <p:spPr>
          <a:ln/>
        </p:spPr>
        <p:txBody>
          <a:bodyPr/>
          <a:lstStyle>
            <a:lvl1pPr>
              <a:defRPr/>
            </a:lvl1pPr>
          </a:lstStyle>
          <a:p>
            <a:pPr>
              <a:defRPr/>
            </a:pPr>
            <a:fld id="{3C3E279B-89F4-4E99-9000-E7A9F016343B}" type="slidenum">
              <a:rPr lang="en-AU" altLang="es-VE"/>
              <a:pPr>
                <a:defRPr/>
              </a:pPr>
              <a:t>‹Nº›</a:t>
            </a:fld>
            <a:endParaRPr lang="en-AU" altLang="es-VE"/>
          </a:p>
        </p:txBody>
      </p:sp>
    </p:spTree>
    <p:extLst>
      <p:ext uri="{BB962C8B-B14F-4D97-AF65-F5344CB8AC3E}">
        <p14:creationId xmlns:p14="http://schemas.microsoft.com/office/powerpoint/2010/main" val="1269895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1557338"/>
            <a:ext cx="2743200" cy="446405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1557338"/>
            <a:ext cx="8026400" cy="44640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31FF181F-26D4-4799-B479-75D0F47AF176}"/>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E5A8FFFC-E6BD-418D-B4D2-51C8AE596EA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A379AAE5-28AE-41D5-ADEC-0909AD9F3764}"/>
              </a:ext>
            </a:extLst>
          </p:cNvPr>
          <p:cNvSpPr>
            <a:spLocks noGrp="1" noChangeArrowheads="1"/>
          </p:cNvSpPr>
          <p:nvPr>
            <p:ph type="sldNum" sz="quarter" idx="12"/>
          </p:nvPr>
        </p:nvSpPr>
        <p:spPr>
          <a:ln/>
        </p:spPr>
        <p:txBody>
          <a:bodyPr/>
          <a:lstStyle>
            <a:lvl1pPr>
              <a:defRPr/>
            </a:lvl1pPr>
          </a:lstStyle>
          <a:p>
            <a:pPr>
              <a:defRPr/>
            </a:pPr>
            <a:fld id="{F3593114-A39D-4F32-BB81-F77124913E9E}" type="slidenum">
              <a:rPr lang="en-AU" altLang="es-VE"/>
              <a:pPr>
                <a:defRPr/>
              </a:pPr>
              <a:t>‹Nº›</a:t>
            </a:fld>
            <a:endParaRPr lang="en-AU" altLang="es-VE"/>
          </a:p>
        </p:txBody>
      </p:sp>
    </p:spTree>
    <p:extLst>
      <p:ext uri="{BB962C8B-B14F-4D97-AF65-F5344CB8AC3E}">
        <p14:creationId xmlns:p14="http://schemas.microsoft.com/office/powerpoint/2010/main" val="116986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2" name="8 Menos">
            <a:extLst>
              <a:ext uri="{FF2B5EF4-FFF2-40B4-BE49-F238E27FC236}">
                <a16:creationId xmlns:a16="http://schemas.microsoft.com/office/drawing/2014/main" id="{9E79954E-B300-4125-9E43-D811494A9AEF}"/>
              </a:ext>
            </a:extLst>
          </p:cNvPr>
          <p:cNvSpPr/>
          <p:nvPr userDrawn="1"/>
        </p:nvSpPr>
        <p:spPr>
          <a:xfrm>
            <a:off x="2381251" y="1428750"/>
            <a:ext cx="10953749" cy="357188"/>
          </a:xfrm>
          <a:prstGeom prst="mathMinus">
            <a:avLst/>
          </a:prstGeom>
          <a:solidFill>
            <a:srgbClr val="002060"/>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1800"/>
          </a:p>
        </p:txBody>
      </p:sp>
      <p:sp>
        <p:nvSpPr>
          <p:cNvPr id="4" name="Rectangle 2">
            <a:extLst>
              <a:ext uri="{FF2B5EF4-FFF2-40B4-BE49-F238E27FC236}">
                <a16:creationId xmlns:a16="http://schemas.microsoft.com/office/drawing/2014/main" id="{337361BB-727E-4B3A-A2F0-E983DED50FB8}"/>
              </a:ext>
            </a:extLst>
          </p:cNvPr>
          <p:cNvSpPr>
            <a:spLocks noGrp="1" noChangeArrowheads="1"/>
          </p:cNvSpPr>
          <p:nvPr>
            <p:ph type="dt" sz="half" idx="10"/>
          </p:nvPr>
        </p:nvSpPr>
        <p:spPr/>
        <p:txBody>
          <a:bodyPr rtlCol="0"/>
          <a:lstStyle>
            <a:lvl1pPr>
              <a:defRPr>
                <a:solidFill>
                  <a:schemeClr val="tx1">
                    <a:tint val="75000"/>
                  </a:schemeClr>
                </a:solidFill>
              </a:defRPr>
            </a:lvl1pPr>
          </a:lstStyle>
          <a:p>
            <a:pPr>
              <a:defRPr/>
            </a:pPr>
            <a:endParaRPr lang="nl-NL"/>
          </a:p>
        </p:txBody>
      </p:sp>
      <p:sp>
        <p:nvSpPr>
          <p:cNvPr id="5" name="Rectangle 3">
            <a:extLst>
              <a:ext uri="{FF2B5EF4-FFF2-40B4-BE49-F238E27FC236}">
                <a16:creationId xmlns:a16="http://schemas.microsoft.com/office/drawing/2014/main" id="{9A93440A-82E6-4F71-8824-CB99161C81D0}"/>
              </a:ext>
            </a:extLst>
          </p:cNvPr>
          <p:cNvSpPr>
            <a:spLocks noGrp="1" noChangeArrowheads="1"/>
          </p:cNvSpPr>
          <p:nvPr>
            <p:ph type="ftr" sz="quarter" idx="11"/>
          </p:nvPr>
        </p:nvSpPr>
        <p:spPr/>
        <p:txBody>
          <a:bodyPr/>
          <a:lstStyle>
            <a:lvl1pPr>
              <a:defRPr/>
            </a:lvl1pPr>
          </a:lstStyle>
          <a:p>
            <a:pPr>
              <a:defRPr/>
            </a:pPr>
            <a:endParaRPr lang="es-VE"/>
          </a:p>
        </p:txBody>
      </p:sp>
      <p:sp>
        <p:nvSpPr>
          <p:cNvPr id="6" name="Rectangle 4">
            <a:extLst>
              <a:ext uri="{FF2B5EF4-FFF2-40B4-BE49-F238E27FC236}">
                <a16:creationId xmlns:a16="http://schemas.microsoft.com/office/drawing/2014/main" id="{56AE06B5-2001-469F-BF49-122135FC6C09}"/>
              </a:ext>
            </a:extLst>
          </p:cNvPr>
          <p:cNvSpPr>
            <a:spLocks noGrp="1" noChangeArrowheads="1"/>
          </p:cNvSpPr>
          <p:nvPr>
            <p:ph type="sldNum" sz="quarter" idx="12"/>
          </p:nvPr>
        </p:nvSpPr>
        <p:spPr/>
        <p:txBody>
          <a:bodyPr/>
          <a:lstStyle>
            <a:lvl1pPr>
              <a:defRPr/>
            </a:lvl1pPr>
          </a:lstStyle>
          <a:p>
            <a:pPr>
              <a:defRPr/>
            </a:pPr>
            <a:fld id="{BEA45F07-EEEB-46C1-A867-5096990FA0D9}" type="slidenum">
              <a:rPr lang="nl-NL" altLang="es-VE"/>
              <a:pPr>
                <a:defRPr/>
              </a:pPr>
              <a:t>‹Nº›</a:t>
            </a:fld>
            <a:endParaRPr lang="nl-NL" altLang="es-VE"/>
          </a:p>
        </p:txBody>
      </p:sp>
    </p:spTree>
    <p:extLst>
      <p:ext uri="{BB962C8B-B14F-4D97-AF65-F5344CB8AC3E}">
        <p14:creationId xmlns:p14="http://schemas.microsoft.com/office/powerpoint/2010/main" val="236054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EC05D-3D1F-428C-80D4-65975B0ADC9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DB31AE2A-C0A3-4F6E-97C5-D39B7B1919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22B74E4-D949-4F5C-87F2-50C3DC426F3A}"/>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5" name="Marcador de pie de página 4">
            <a:extLst>
              <a:ext uri="{FF2B5EF4-FFF2-40B4-BE49-F238E27FC236}">
                <a16:creationId xmlns:a16="http://schemas.microsoft.com/office/drawing/2014/main" id="{E36DC063-A154-4F32-AFB0-A469EFBF513B}"/>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6B7D863C-42F2-4712-86C0-5CFAACA31280}"/>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127935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AD349-EF43-439D-AA26-E03D66E819B2}"/>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842C8163-3266-4523-90B2-5EB2AB5A5BD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19CAF15C-FCF3-45B5-B478-1AF4DA61F4D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0FC2620C-17D9-48D0-B94C-6355D17B2A33}"/>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6" name="Marcador de pie de página 5">
            <a:extLst>
              <a:ext uri="{FF2B5EF4-FFF2-40B4-BE49-F238E27FC236}">
                <a16:creationId xmlns:a16="http://schemas.microsoft.com/office/drawing/2014/main" id="{F7C25686-1E51-45F7-85D0-47C517061A31}"/>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54BB28D0-108E-4A63-9C51-49F098615AB4}"/>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426610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2487F-A3D5-4E3F-B9D9-CFCEF662ADA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C012B24D-CA02-47E9-AF90-FF97770675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53B5C306-36E5-4F68-9144-EC5E5DBB0D2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E6FE5A71-4CE6-44DA-B5D8-2A0693195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4FBCD36-4F6F-44C4-A77D-1F8DE400BD5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28E592F4-2115-4FAA-A2AC-39D4F4D359FA}"/>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8" name="Marcador de pie de página 7">
            <a:extLst>
              <a:ext uri="{FF2B5EF4-FFF2-40B4-BE49-F238E27FC236}">
                <a16:creationId xmlns:a16="http://schemas.microsoft.com/office/drawing/2014/main" id="{D7B063F6-A03B-4339-89C7-8C8CC981E430}"/>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06E6B747-A4DC-492D-9271-BEBF9FF5F7B7}"/>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185368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5BC04-FCE9-471E-93CA-52A98FC47255}"/>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14BFBB55-77DE-4A6B-A42D-885AF4B5A15C}"/>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4" name="Marcador de pie de página 3">
            <a:extLst>
              <a:ext uri="{FF2B5EF4-FFF2-40B4-BE49-F238E27FC236}">
                <a16:creationId xmlns:a16="http://schemas.microsoft.com/office/drawing/2014/main" id="{5F2F87FD-B1AC-4A6D-A759-E2461B5EA221}"/>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D93C566C-571F-439B-98D5-3A14A031CE61}"/>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304196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952DE3-F75D-47BD-BD20-E8D6D3EF4B05}"/>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3" name="Marcador de pie de página 2">
            <a:extLst>
              <a:ext uri="{FF2B5EF4-FFF2-40B4-BE49-F238E27FC236}">
                <a16:creationId xmlns:a16="http://schemas.microsoft.com/office/drawing/2014/main" id="{15B2FD0A-A8C9-440E-BD61-6D6DC72E362D}"/>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D008934E-8654-4836-81F4-D8B36C4E6262}"/>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362134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C4FBC-D21A-4078-A233-E3051459FB7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B3006754-838C-4CD0-B64F-9DDAE29B7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385750DF-647B-4A72-A810-FBDA3A9BE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F306BB6-B503-4099-A5BD-ED9F016946FF}"/>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6" name="Marcador de pie de página 5">
            <a:extLst>
              <a:ext uri="{FF2B5EF4-FFF2-40B4-BE49-F238E27FC236}">
                <a16:creationId xmlns:a16="http://schemas.microsoft.com/office/drawing/2014/main" id="{DD015685-58BF-4916-81B6-854556129B02}"/>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120FCF31-0216-46D2-8041-E3390417A10E}"/>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296560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084E5-D7D0-4796-AEF9-5E5277C3B0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1EE99798-A7C2-4E90-A3F3-EDB43E10E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65D2CE5D-D78B-48D9-880C-6F6912B72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63DD2D7-B388-4A90-B7D9-32592398AED1}"/>
              </a:ext>
            </a:extLst>
          </p:cNvPr>
          <p:cNvSpPr>
            <a:spLocks noGrp="1"/>
          </p:cNvSpPr>
          <p:nvPr>
            <p:ph type="dt" sz="half" idx="10"/>
          </p:nvPr>
        </p:nvSpPr>
        <p:spPr/>
        <p:txBody>
          <a:bodyPr/>
          <a:lstStyle/>
          <a:p>
            <a:fld id="{CF53CC9D-CADB-4B48-9046-F53F2677F413}" type="datetimeFigureOut">
              <a:rPr lang="es-VE" smtClean="0"/>
              <a:t>3 nov. 2017</a:t>
            </a:fld>
            <a:endParaRPr lang="es-VE"/>
          </a:p>
        </p:txBody>
      </p:sp>
      <p:sp>
        <p:nvSpPr>
          <p:cNvPr id="6" name="Marcador de pie de página 5">
            <a:extLst>
              <a:ext uri="{FF2B5EF4-FFF2-40B4-BE49-F238E27FC236}">
                <a16:creationId xmlns:a16="http://schemas.microsoft.com/office/drawing/2014/main" id="{1C31CD90-D3B1-4DB0-A865-9E335FA9F815}"/>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FB8980D0-8C8C-4E36-8243-0146D096F063}"/>
              </a:ext>
            </a:extLst>
          </p:cNvPr>
          <p:cNvSpPr>
            <a:spLocks noGrp="1"/>
          </p:cNvSpPr>
          <p:nvPr>
            <p:ph type="sldNum" sz="quarter" idx="12"/>
          </p:nvPr>
        </p:nvSpPr>
        <p:spPr/>
        <p:txBody>
          <a:bodyPr/>
          <a:lstStyle/>
          <a:p>
            <a:fld id="{4FAD5E88-4F70-4066-AB4F-80A90B757E2A}" type="slidenum">
              <a:rPr lang="es-VE" smtClean="0"/>
              <a:t>‹Nº›</a:t>
            </a:fld>
            <a:endParaRPr lang="es-VE"/>
          </a:p>
        </p:txBody>
      </p:sp>
    </p:spTree>
    <p:extLst>
      <p:ext uri="{BB962C8B-B14F-4D97-AF65-F5344CB8AC3E}">
        <p14:creationId xmlns:p14="http://schemas.microsoft.com/office/powerpoint/2010/main" val="240789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52700FE-6456-4B5B-B7C9-EFCB9C089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ACC5A889-95D1-4CDF-B17F-32503838D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CC302902-0FDD-46F6-A264-E03AFE525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3CC9D-CADB-4B48-9046-F53F2677F413}" type="datetimeFigureOut">
              <a:rPr lang="es-VE" smtClean="0"/>
              <a:t>3 nov. 2017</a:t>
            </a:fld>
            <a:endParaRPr lang="es-VE"/>
          </a:p>
        </p:txBody>
      </p:sp>
      <p:sp>
        <p:nvSpPr>
          <p:cNvPr id="5" name="Marcador de pie de página 4">
            <a:extLst>
              <a:ext uri="{FF2B5EF4-FFF2-40B4-BE49-F238E27FC236}">
                <a16:creationId xmlns:a16="http://schemas.microsoft.com/office/drawing/2014/main" id="{C29CB7A5-34DA-485E-9859-860FDED0C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1E75FB26-B03B-41EE-BDC9-1AB396B69A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D5E88-4F70-4066-AB4F-80A90B757E2A}" type="slidenum">
              <a:rPr lang="es-VE" smtClean="0"/>
              <a:t>‹Nº›</a:t>
            </a:fld>
            <a:endParaRPr lang="es-VE"/>
          </a:p>
        </p:txBody>
      </p:sp>
    </p:spTree>
    <p:extLst>
      <p:ext uri="{BB962C8B-B14F-4D97-AF65-F5344CB8AC3E}">
        <p14:creationId xmlns:p14="http://schemas.microsoft.com/office/powerpoint/2010/main" val="1400183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00F947-E1BD-4E2C-A08E-C77049D23555}"/>
              </a:ext>
            </a:extLst>
          </p:cNvPr>
          <p:cNvSpPr>
            <a:spLocks noGrp="1" noChangeArrowheads="1"/>
          </p:cNvSpPr>
          <p:nvPr>
            <p:ph type="title"/>
          </p:nvPr>
        </p:nvSpPr>
        <p:spPr bwMode="auto">
          <a:xfrm>
            <a:off x="609600" y="15573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s-VE"/>
              <a:t>Click to edit Master title style</a:t>
            </a:r>
          </a:p>
        </p:txBody>
      </p:sp>
      <p:sp>
        <p:nvSpPr>
          <p:cNvPr id="1027" name="Rectangle 3">
            <a:extLst>
              <a:ext uri="{FF2B5EF4-FFF2-40B4-BE49-F238E27FC236}">
                <a16:creationId xmlns:a16="http://schemas.microsoft.com/office/drawing/2014/main" id="{A21C244E-2066-468B-AABD-1B738806A251}"/>
              </a:ext>
            </a:extLst>
          </p:cNvPr>
          <p:cNvSpPr>
            <a:spLocks noGrp="1" noChangeArrowheads="1"/>
          </p:cNvSpPr>
          <p:nvPr>
            <p:ph type="body" idx="1"/>
          </p:nvPr>
        </p:nvSpPr>
        <p:spPr bwMode="auto">
          <a:xfrm>
            <a:off x="609600" y="2924176"/>
            <a:ext cx="109728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s-VE"/>
              <a:t>Click to edit Master text styles</a:t>
            </a:r>
          </a:p>
          <a:p>
            <a:pPr lvl="1"/>
            <a:r>
              <a:rPr lang="en-AU" altLang="es-VE"/>
              <a:t>Second level</a:t>
            </a:r>
          </a:p>
          <a:p>
            <a:pPr lvl="2"/>
            <a:r>
              <a:rPr lang="en-AU" altLang="es-VE"/>
              <a:t>Third level</a:t>
            </a:r>
          </a:p>
          <a:p>
            <a:pPr lvl="3"/>
            <a:r>
              <a:rPr lang="en-AU" altLang="es-VE"/>
              <a:t>Fourth level</a:t>
            </a:r>
          </a:p>
          <a:p>
            <a:pPr lvl="4"/>
            <a:r>
              <a:rPr lang="en-AU" altLang="es-VE"/>
              <a:t>Fifth level</a:t>
            </a:r>
          </a:p>
        </p:txBody>
      </p:sp>
      <p:sp>
        <p:nvSpPr>
          <p:cNvPr id="161796" name="Rectangle 4">
            <a:extLst>
              <a:ext uri="{FF2B5EF4-FFF2-40B4-BE49-F238E27FC236}">
                <a16:creationId xmlns:a16="http://schemas.microsoft.com/office/drawing/2014/main" id="{B28E4AC3-2A5C-4958-8667-26533762AC7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mn-cs"/>
              </a:defRPr>
            </a:lvl1pPr>
          </a:lstStyle>
          <a:p>
            <a:pPr>
              <a:defRPr/>
            </a:pPr>
            <a:endParaRPr lang="en-AU"/>
          </a:p>
        </p:txBody>
      </p:sp>
      <p:sp>
        <p:nvSpPr>
          <p:cNvPr id="161797" name="Rectangle 5">
            <a:extLst>
              <a:ext uri="{FF2B5EF4-FFF2-40B4-BE49-F238E27FC236}">
                <a16:creationId xmlns:a16="http://schemas.microsoft.com/office/drawing/2014/main" id="{EC55C3EC-732E-409C-879F-55795C21230E}"/>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mn-cs"/>
              </a:defRPr>
            </a:lvl1pPr>
          </a:lstStyle>
          <a:p>
            <a:pPr>
              <a:defRPr/>
            </a:pPr>
            <a:endParaRPr lang="en-AU"/>
          </a:p>
        </p:txBody>
      </p:sp>
      <p:sp>
        <p:nvSpPr>
          <p:cNvPr id="161798" name="Rectangle 6">
            <a:extLst>
              <a:ext uri="{FF2B5EF4-FFF2-40B4-BE49-F238E27FC236}">
                <a16:creationId xmlns:a16="http://schemas.microsoft.com/office/drawing/2014/main" id="{330FDE37-649B-4ED6-81E0-3EBFF9C5B50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C70598-8827-471D-B54B-9E59E8B8C14B}" type="slidenum">
              <a:rPr lang="en-AU" altLang="es-VE"/>
              <a:pPr>
                <a:defRPr/>
              </a:pPr>
              <a:t>‹Nº›</a:t>
            </a:fld>
            <a:endParaRPr lang="en-AU" altLang="es-VE"/>
          </a:p>
        </p:txBody>
      </p:sp>
      <p:sp>
        <p:nvSpPr>
          <p:cNvPr id="161799" name="Rectangle 7">
            <a:extLst>
              <a:ext uri="{FF2B5EF4-FFF2-40B4-BE49-F238E27FC236}">
                <a16:creationId xmlns:a16="http://schemas.microsoft.com/office/drawing/2014/main" id="{BCA6EAC9-058A-4AAF-BFF7-6203CEE01FD1}"/>
              </a:ext>
            </a:extLst>
          </p:cNvPr>
          <p:cNvSpPr>
            <a:spLocks noChangeArrowheads="1"/>
          </p:cNvSpPr>
          <p:nvPr/>
        </p:nvSpPr>
        <p:spPr bwMode="auto">
          <a:xfrm>
            <a:off x="0" y="3048000"/>
            <a:ext cx="12192000" cy="3810000"/>
          </a:xfrm>
          <a:prstGeom prst="rect">
            <a:avLst/>
          </a:prstGeom>
          <a:gradFill rotWithShape="0">
            <a:gsLst>
              <a:gs pos="0">
                <a:schemeClr val="bg1"/>
              </a:gs>
              <a:gs pos="100000">
                <a:srgbClr val="427D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es-VE" sz="1800">
              <a:solidFill>
                <a:schemeClr val="accent2"/>
              </a:solidFill>
            </a:endParaRPr>
          </a:p>
        </p:txBody>
      </p:sp>
    </p:spTree>
    <p:extLst>
      <p:ext uri="{BB962C8B-B14F-4D97-AF65-F5344CB8AC3E}">
        <p14:creationId xmlns:p14="http://schemas.microsoft.com/office/powerpoint/2010/main" val="142858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1799"/>
                                        </p:tgtEl>
                                        <p:attrNameLst>
                                          <p:attrName>style.visibility</p:attrName>
                                        </p:attrNameLst>
                                      </p:cBhvr>
                                      <p:to>
                                        <p:strVal val="visible"/>
                                      </p:to>
                                    </p:set>
                                    <p:animEffect transition="in" filter="wipe(down)">
                                      <p:cBhvr>
                                        <p:cTn id="7" dur="500"/>
                                        <p:tgtEl>
                                          <p:spTgt spid="16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animBg="1"/>
    </p:bldLst>
  </p:timing>
  <p:hf sldNum="0" hdr="0"/>
  <p:txStyles>
    <p:titleStyle>
      <a:lvl1pPr algn="ctr" rtl="0" eaLnBrk="0" fontAlgn="base" hangingPunct="0">
        <a:spcBef>
          <a:spcPct val="0"/>
        </a:spcBef>
        <a:spcAft>
          <a:spcPct val="0"/>
        </a:spcAft>
        <a:defRPr sz="4400" b="1">
          <a:solidFill>
            <a:srgbClr val="660033"/>
          </a:solidFill>
          <a:latin typeface="+mj-lt"/>
          <a:ea typeface="+mj-ea"/>
          <a:cs typeface="+mj-cs"/>
        </a:defRPr>
      </a:lvl1pPr>
      <a:lvl2pPr algn="ctr" rtl="0" eaLnBrk="0" fontAlgn="base" hangingPunct="0">
        <a:spcBef>
          <a:spcPct val="0"/>
        </a:spcBef>
        <a:spcAft>
          <a:spcPct val="0"/>
        </a:spcAft>
        <a:defRPr sz="4400" b="1">
          <a:solidFill>
            <a:srgbClr val="660033"/>
          </a:solidFill>
          <a:latin typeface="Arial" pitchFamily="34" charset="0"/>
        </a:defRPr>
      </a:lvl2pPr>
      <a:lvl3pPr algn="ctr" rtl="0" eaLnBrk="0" fontAlgn="base" hangingPunct="0">
        <a:spcBef>
          <a:spcPct val="0"/>
        </a:spcBef>
        <a:spcAft>
          <a:spcPct val="0"/>
        </a:spcAft>
        <a:defRPr sz="4400" b="1">
          <a:solidFill>
            <a:srgbClr val="660033"/>
          </a:solidFill>
          <a:latin typeface="Arial" pitchFamily="34" charset="0"/>
        </a:defRPr>
      </a:lvl3pPr>
      <a:lvl4pPr algn="ctr" rtl="0" eaLnBrk="0" fontAlgn="base" hangingPunct="0">
        <a:spcBef>
          <a:spcPct val="0"/>
        </a:spcBef>
        <a:spcAft>
          <a:spcPct val="0"/>
        </a:spcAft>
        <a:defRPr sz="4400" b="1">
          <a:solidFill>
            <a:srgbClr val="660033"/>
          </a:solidFill>
          <a:latin typeface="Arial" pitchFamily="34" charset="0"/>
        </a:defRPr>
      </a:lvl4pPr>
      <a:lvl5pPr algn="ctr" rtl="0" eaLnBrk="0" fontAlgn="base" hangingPunct="0">
        <a:spcBef>
          <a:spcPct val="0"/>
        </a:spcBef>
        <a:spcAft>
          <a:spcPct val="0"/>
        </a:spcAft>
        <a:defRPr sz="4400" b="1">
          <a:solidFill>
            <a:srgbClr val="660033"/>
          </a:solidFill>
          <a:latin typeface="Arial" pitchFamily="34" charset="0"/>
        </a:defRPr>
      </a:lvl5pPr>
      <a:lvl6pPr marL="457200" algn="ctr" rtl="0" fontAlgn="base">
        <a:spcBef>
          <a:spcPct val="0"/>
        </a:spcBef>
        <a:spcAft>
          <a:spcPct val="0"/>
        </a:spcAft>
        <a:defRPr sz="4400" b="1">
          <a:solidFill>
            <a:srgbClr val="660033"/>
          </a:solidFill>
          <a:latin typeface="Arial" pitchFamily="34" charset="0"/>
        </a:defRPr>
      </a:lvl6pPr>
      <a:lvl7pPr marL="914400" algn="ctr" rtl="0" fontAlgn="base">
        <a:spcBef>
          <a:spcPct val="0"/>
        </a:spcBef>
        <a:spcAft>
          <a:spcPct val="0"/>
        </a:spcAft>
        <a:defRPr sz="4400" b="1">
          <a:solidFill>
            <a:srgbClr val="660033"/>
          </a:solidFill>
          <a:latin typeface="Arial" pitchFamily="34" charset="0"/>
        </a:defRPr>
      </a:lvl7pPr>
      <a:lvl8pPr marL="1371600" algn="ctr" rtl="0" fontAlgn="base">
        <a:spcBef>
          <a:spcPct val="0"/>
        </a:spcBef>
        <a:spcAft>
          <a:spcPct val="0"/>
        </a:spcAft>
        <a:defRPr sz="4400" b="1">
          <a:solidFill>
            <a:srgbClr val="660033"/>
          </a:solidFill>
          <a:latin typeface="Arial" pitchFamily="34" charset="0"/>
        </a:defRPr>
      </a:lvl8pPr>
      <a:lvl9pPr marL="1828800" algn="ctr" rtl="0" fontAlgn="base">
        <a:spcBef>
          <a:spcPct val="0"/>
        </a:spcBef>
        <a:spcAft>
          <a:spcPct val="0"/>
        </a:spcAft>
        <a:defRPr sz="4400" b="1">
          <a:solidFill>
            <a:srgbClr val="660033"/>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hyperlink" Target="https://alzheimervenezuela.org/media/uploads/regular_files/memorias-2016.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alzheimervenezuela.org/article/ahora-no-podras-olvidar-como-ayudar-a-pacientes-c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1B6D0EE-F522-494F-AAB7-CD1C59737373}"/>
              </a:ext>
            </a:extLst>
          </p:cNvPr>
          <p:cNvGraphicFramePr>
            <a:graphicFrameLocks noGrp="1"/>
          </p:cNvGraphicFramePr>
          <p:nvPr>
            <p:extLst>
              <p:ext uri="{D42A27DB-BD31-4B8C-83A1-F6EECF244321}">
                <p14:modId xmlns:p14="http://schemas.microsoft.com/office/powerpoint/2010/main" val="2747718477"/>
              </p:ext>
            </p:extLst>
          </p:nvPr>
        </p:nvGraphicFramePr>
        <p:xfrm>
          <a:off x="222637" y="1401190"/>
          <a:ext cx="11416913" cy="5155204"/>
        </p:xfrm>
        <a:graphic>
          <a:graphicData uri="http://schemas.openxmlformats.org/drawingml/2006/table">
            <a:tbl>
              <a:tblPr firstRow="1" bandRow="1"/>
              <a:tblGrid>
                <a:gridCol w="1337116">
                  <a:extLst>
                    <a:ext uri="{9D8B030D-6E8A-4147-A177-3AD203B41FA5}">
                      <a16:colId xmlns:a16="http://schemas.microsoft.com/office/drawing/2014/main" val="20000"/>
                    </a:ext>
                  </a:extLst>
                </a:gridCol>
                <a:gridCol w="5448408">
                  <a:extLst>
                    <a:ext uri="{9D8B030D-6E8A-4147-A177-3AD203B41FA5}">
                      <a16:colId xmlns:a16="http://schemas.microsoft.com/office/drawing/2014/main" val="20001"/>
                    </a:ext>
                  </a:extLst>
                </a:gridCol>
                <a:gridCol w="4631389">
                  <a:extLst>
                    <a:ext uri="{9D8B030D-6E8A-4147-A177-3AD203B41FA5}">
                      <a16:colId xmlns:a16="http://schemas.microsoft.com/office/drawing/2014/main" val="20002"/>
                    </a:ext>
                  </a:extLst>
                </a:gridCol>
              </a:tblGrid>
              <a:tr h="385084">
                <a:tc>
                  <a:txBody>
                    <a:bodyPr/>
                    <a:lstStyle>
                      <a:lvl1pPr marL="0" algn="l" defTabSz="914400" rtl="0" eaLnBrk="1" latinLnBrk="0" hangingPunct="1">
                        <a:defRPr sz="1800" b="1" kern="1200">
                          <a:solidFill>
                            <a:schemeClr val="dk1"/>
                          </a:solidFill>
                          <a:latin typeface="Arial"/>
                          <a:ea typeface="MS PGothic"/>
                        </a:defRPr>
                      </a:lvl1pPr>
                      <a:lvl2pPr marL="457200" algn="l" defTabSz="914400" rtl="0" eaLnBrk="1" latinLnBrk="0" hangingPunct="1">
                        <a:defRPr sz="1800" b="1" kern="1200">
                          <a:solidFill>
                            <a:schemeClr val="dk1"/>
                          </a:solidFill>
                          <a:latin typeface="Arial"/>
                          <a:ea typeface="MS PGothic"/>
                        </a:defRPr>
                      </a:lvl2pPr>
                      <a:lvl3pPr marL="914400" algn="l" defTabSz="914400" rtl="0" eaLnBrk="1" latinLnBrk="0" hangingPunct="1">
                        <a:defRPr sz="1800" b="1" kern="1200">
                          <a:solidFill>
                            <a:schemeClr val="dk1"/>
                          </a:solidFill>
                          <a:latin typeface="Arial"/>
                          <a:ea typeface="MS PGothic"/>
                        </a:defRPr>
                      </a:lvl3pPr>
                      <a:lvl4pPr marL="1371600" algn="l" defTabSz="914400" rtl="0" eaLnBrk="1" latinLnBrk="0" hangingPunct="1">
                        <a:defRPr sz="1800" b="1" kern="1200">
                          <a:solidFill>
                            <a:schemeClr val="dk1"/>
                          </a:solidFill>
                          <a:latin typeface="Arial"/>
                          <a:ea typeface="MS PGothic"/>
                        </a:defRPr>
                      </a:lvl4pPr>
                      <a:lvl5pPr marL="1828800" algn="l" defTabSz="914400" rtl="0" eaLnBrk="1" latinLnBrk="0" hangingPunct="1">
                        <a:defRPr sz="1800" b="1" kern="1200">
                          <a:solidFill>
                            <a:schemeClr val="dk1"/>
                          </a:solidFill>
                          <a:latin typeface="Arial"/>
                          <a:ea typeface="MS PGothic"/>
                        </a:defRPr>
                      </a:lvl5pPr>
                      <a:lvl6pPr marL="2286000" algn="l" defTabSz="914400" rtl="0" eaLnBrk="1" latinLnBrk="0" hangingPunct="1">
                        <a:defRPr sz="1800" b="1" kern="1200">
                          <a:solidFill>
                            <a:schemeClr val="dk1"/>
                          </a:solidFill>
                          <a:latin typeface="Arial"/>
                          <a:ea typeface="MS PGothic"/>
                        </a:defRPr>
                      </a:lvl6pPr>
                      <a:lvl7pPr marL="2743200" algn="l" defTabSz="914400" rtl="0" eaLnBrk="1" latinLnBrk="0" hangingPunct="1">
                        <a:defRPr sz="1800" b="1" kern="1200">
                          <a:solidFill>
                            <a:schemeClr val="dk1"/>
                          </a:solidFill>
                          <a:latin typeface="Arial"/>
                          <a:ea typeface="MS PGothic"/>
                        </a:defRPr>
                      </a:lvl7pPr>
                      <a:lvl8pPr marL="3200400" algn="l" defTabSz="914400" rtl="0" eaLnBrk="1" latinLnBrk="0" hangingPunct="1">
                        <a:defRPr sz="1800" b="1" kern="1200">
                          <a:solidFill>
                            <a:schemeClr val="dk1"/>
                          </a:solidFill>
                          <a:latin typeface="Arial"/>
                          <a:ea typeface="MS PGothic"/>
                        </a:defRPr>
                      </a:lvl8pPr>
                      <a:lvl9pPr marL="3657600" algn="l" defTabSz="914400" rtl="0" eaLnBrk="1" latinLnBrk="0" hangingPunct="1">
                        <a:defRPr sz="1800" b="1" kern="1200">
                          <a:solidFill>
                            <a:schemeClr val="dk1"/>
                          </a:solidFill>
                          <a:latin typeface="Arial"/>
                          <a:ea typeface="MS PGothic"/>
                        </a:defRPr>
                      </a:lvl9pPr>
                    </a:lstStyle>
                    <a:p>
                      <a:pPr algn="ctr"/>
                      <a:endParaRPr lang="es-ES" sz="1600" dirty="0"/>
                    </a:p>
                  </a:txBody>
                  <a:tcPr anchor="ct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b="1" kern="1200">
                          <a:solidFill>
                            <a:schemeClr val="dk1"/>
                          </a:solidFill>
                          <a:latin typeface="Arial"/>
                          <a:ea typeface="MS PGothic"/>
                        </a:defRPr>
                      </a:lvl1pPr>
                      <a:lvl2pPr marL="457200" algn="l" defTabSz="914400" rtl="0" eaLnBrk="1" latinLnBrk="0" hangingPunct="1">
                        <a:defRPr sz="1800" b="1" kern="1200">
                          <a:solidFill>
                            <a:schemeClr val="dk1"/>
                          </a:solidFill>
                          <a:latin typeface="Arial"/>
                          <a:ea typeface="MS PGothic"/>
                        </a:defRPr>
                      </a:lvl2pPr>
                      <a:lvl3pPr marL="914400" algn="l" defTabSz="914400" rtl="0" eaLnBrk="1" latinLnBrk="0" hangingPunct="1">
                        <a:defRPr sz="1800" b="1" kern="1200">
                          <a:solidFill>
                            <a:schemeClr val="dk1"/>
                          </a:solidFill>
                          <a:latin typeface="Arial"/>
                          <a:ea typeface="MS PGothic"/>
                        </a:defRPr>
                      </a:lvl3pPr>
                      <a:lvl4pPr marL="1371600" algn="l" defTabSz="914400" rtl="0" eaLnBrk="1" latinLnBrk="0" hangingPunct="1">
                        <a:defRPr sz="1800" b="1" kern="1200">
                          <a:solidFill>
                            <a:schemeClr val="dk1"/>
                          </a:solidFill>
                          <a:latin typeface="Arial"/>
                          <a:ea typeface="MS PGothic"/>
                        </a:defRPr>
                      </a:lvl4pPr>
                      <a:lvl5pPr marL="1828800" algn="l" defTabSz="914400" rtl="0" eaLnBrk="1" latinLnBrk="0" hangingPunct="1">
                        <a:defRPr sz="1800" b="1" kern="1200">
                          <a:solidFill>
                            <a:schemeClr val="dk1"/>
                          </a:solidFill>
                          <a:latin typeface="Arial"/>
                          <a:ea typeface="MS PGothic"/>
                        </a:defRPr>
                      </a:lvl5pPr>
                      <a:lvl6pPr marL="2286000" algn="l" defTabSz="914400" rtl="0" eaLnBrk="1" latinLnBrk="0" hangingPunct="1">
                        <a:defRPr sz="1800" b="1" kern="1200">
                          <a:solidFill>
                            <a:schemeClr val="dk1"/>
                          </a:solidFill>
                          <a:latin typeface="Arial"/>
                          <a:ea typeface="MS PGothic"/>
                        </a:defRPr>
                      </a:lvl6pPr>
                      <a:lvl7pPr marL="2743200" algn="l" defTabSz="914400" rtl="0" eaLnBrk="1" latinLnBrk="0" hangingPunct="1">
                        <a:defRPr sz="1800" b="1" kern="1200">
                          <a:solidFill>
                            <a:schemeClr val="dk1"/>
                          </a:solidFill>
                          <a:latin typeface="Arial"/>
                          <a:ea typeface="MS PGothic"/>
                        </a:defRPr>
                      </a:lvl7pPr>
                      <a:lvl8pPr marL="3200400" algn="l" defTabSz="914400" rtl="0" eaLnBrk="1" latinLnBrk="0" hangingPunct="1">
                        <a:defRPr sz="1800" b="1" kern="1200">
                          <a:solidFill>
                            <a:schemeClr val="dk1"/>
                          </a:solidFill>
                          <a:latin typeface="Arial"/>
                          <a:ea typeface="MS PGothic"/>
                        </a:defRPr>
                      </a:lvl8pPr>
                      <a:lvl9pPr marL="3657600" algn="l" defTabSz="914400" rtl="0" eaLnBrk="1" latinLnBrk="0" hangingPunct="1">
                        <a:defRPr sz="1800" b="1" kern="1200">
                          <a:solidFill>
                            <a:schemeClr val="dk1"/>
                          </a:solidFill>
                          <a:latin typeface="Arial"/>
                          <a:ea typeface="MS PGothic"/>
                        </a:defRPr>
                      </a:lvl9pPr>
                    </a:lstStyle>
                    <a:p>
                      <a:pPr algn="ctr"/>
                      <a:endParaRPr lang="es-ES" sz="1600" dirty="0"/>
                    </a:p>
                  </a:txBody>
                  <a:tcPr anchor="ct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b="1" kern="1200">
                          <a:solidFill>
                            <a:schemeClr val="dk1"/>
                          </a:solidFill>
                          <a:latin typeface="Arial"/>
                          <a:ea typeface="MS PGothic"/>
                        </a:defRPr>
                      </a:lvl1pPr>
                      <a:lvl2pPr marL="457200" algn="l" defTabSz="914400" rtl="0" eaLnBrk="1" latinLnBrk="0" hangingPunct="1">
                        <a:defRPr sz="1800" b="1" kern="1200">
                          <a:solidFill>
                            <a:schemeClr val="dk1"/>
                          </a:solidFill>
                          <a:latin typeface="Arial"/>
                          <a:ea typeface="MS PGothic"/>
                        </a:defRPr>
                      </a:lvl2pPr>
                      <a:lvl3pPr marL="914400" algn="l" defTabSz="914400" rtl="0" eaLnBrk="1" latinLnBrk="0" hangingPunct="1">
                        <a:defRPr sz="1800" b="1" kern="1200">
                          <a:solidFill>
                            <a:schemeClr val="dk1"/>
                          </a:solidFill>
                          <a:latin typeface="Arial"/>
                          <a:ea typeface="MS PGothic"/>
                        </a:defRPr>
                      </a:lvl3pPr>
                      <a:lvl4pPr marL="1371600" algn="l" defTabSz="914400" rtl="0" eaLnBrk="1" latinLnBrk="0" hangingPunct="1">
                        <a:defRPr sz="1800" b="1" kern="1200">
                          <a:solidFill>
                            <a:schemeClr val="dk1"/>
                          </a:solidFill>
                          <a:latin typeface="Arial"/>
                          <a:ea typeface="MS PGothic"/>
                        </a:defRPr>
                      </a:lvl4pPr>
                      <a:lvl5pPr marL="1828800" algn="l" defTabSz="914400" rtl="0" eaLnBrk="1" latinLnBrk="0" hangingPunct="1">
                        <a:defRPr sz="1800" b="1" kern="1200">
                          <a:solidFill>
                            <a:schemeClr val="dk1"/>
                          </a:solidFill>
                          <a:latin typeface="Arial"/>
                          <a:ea typeface="MS PGothic"/>
                        </a:defRPr>
                      </a:lvl5pPr>
                      <a:lvl6pPr marL="2286000" algn="l" defTabSz="914400" rtl="0" eaLnBrk="1" latinLnBrk="0" hangingPunct="1">
                        <a:defRPr sz="1800" b="1" kern="1200">
                          <a:solidFill>
                            <a:schemeClr val="dk1"/>
                          </a:solidFill>
                          <a:latin typeface="Arial"/>
                          <a:ea typeface="MS PGothic"/>
                        </a:defRPr>
                      </a:lvl6pPr>
                      <a:lvl7pPr marL="2743200" algn="l" defTabSz="914400" rtl="0" eaLnBrk="1" latinLnBrk="0" hangingPunct="1">
                        <a:defRPr sz="1800" b="1" kern="1200">
                          <a:solidFill>
                            <a:schemeClr val="dk1"/>
                          </a:solidFill>
                          <a:latin typeface="Arial"/>
                          <a:ea typeface="MS PGothic"/>
                        </a:defRPr>
                      </a:lvl7pPr>
                      <a:lvl8pPr marL="3200400" algn="l" defTabSz="914400" rtl="0" eaLnBrk="1" latinLnBrk="0" hangingPunct="1">
                        <a:defRPr sz="1800" b="1" kern="1200">
                          <a:solidFill>
                            <a:schemeClr val="dk1"/>
                          </a:solidFill>
                          <a:latin typeface="Arial"/>
                          <a:ea typeface="MS PGothic"/>
                        </a:defRPr>
                      </a:lvl8pPr>
                      <a:lvl9pPr marL="3657600" algn="l" defTabSz="914400" rtl="0" eaLnBrk="1" latinLnBrk="0" hangingPunct="1">
                        <a:defRPr sz="1800" b="1" kern="1200">
                          <a:solidFill>
                            <a:schemeClr val="dk1"/>
                          </a:solidFill>
                          <a:latin typeface="Arial"/>
                          <a:ea typeface="MS PGothic"/>
                        </a:defRPr>
                      </a:lvl9pPr>
                    </a:lstStyle>
                    <a:p>
                      <a:pPr algn="ctr"/>
                      <a:endParaRPr lang="es-ES" sz="1600" dirty="0"/>
                    </a:p>
                  </a:txBody>
                  <a:tcPr anchor="ct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0"/>
                  </a:ext>
                </a:extLst>
              </a:tr>
              <a:tr h="2121703">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endParaRPr lang="es-ES" sz="1600" b="1" dirty="0"/>
                    </a:p>
                  </a:txBody>
                  <a:tcPr anchor="ct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700" dirty="0"/>
                        <a:t>A 28 años de su creación, Alzheimer Venezuela cuenta con:</a:t>
                      </a:r>
                    </a:p>
                    <a:p>
                      <a:r>
                        <a:rPr lang="es-VE" sz="700" dirty="0"/>
                        <a:t>Sede Nacional y 15 Capítulos activos en 13 estados con un equipo humano.</a:t>
                      </a:r>
                    </a:p>
                    <a:p>
                      <a:r>
                        <a:rPr lang="es-VE" sz="700" dirty="0"/>
                        <a:t>308 Voluntarios comprometidos y más de 3.000 miembros y colaboradores a nivel nacional. Más de 10 Patrocinantes y Benefactores. Más de 100 organizaciones contactadas en red. 80 en el Alzheimer y adultos mayores, y a nivel internacional .20 en el área de discapacidad, y en general.</a:t>
                      </a:r>
                    </a:p>
                    <a:p>
                      <a:r>
                        <a:rPr lang="es-VE" sz="700" dirty="0"/>
                        <a:t>Contamos con un excelente EQUIPO HUMANO (pago por consultas free lance para evitar cargas laborales).  Autogestión. Consultas y Cobro por Servicios . Talleres para Cuidadores. Cursos de mayor nivel. Aliados Estratégicos. Patrocinantes.</a:t>
                      </a:r>
                    </a:p>
                    <a:p>
                      <a:r>
                        <a:rPr lang="es-VE" sz="700" dirty="0"/>
                        <a:t>Se cuenta con valiosos materiales de la Organización Mundial (y Panamericana) de la Salud: Planes Nacionales para el Alzheimer . Mes Mundial del Alzheimer (ADI).</a:t>
                      </a:r>
                    </a:p>
                    <a:p>
                      <a:r>
                        <a:rPr lang="es-VE" sz="700" dirty="0"/>
                        <a:t>Contamos con Estatutos, Estructura Organizacional y Reglamento Interno.</a:t>
                      </a:r>
                    </a:p>
                    <a:p>
                      <a:r>
                        <a:rPr lang="es-VE" sz="700" dirty="0"/>
                        <a:t>Se intenta ajustar salarios, con base en los aumentos que aplica el Estado. que no lo tienen todas las ODS, por lo que sabemos de muchos aliados. Se dan bonos de productividad anual, con base en la evaluación de los cargos.</a:t>
                      </a:r>
                    </a:p>
                    <a:p>
                      <a:r>
                        <a:rPr lang="es-VE" sz="700" dirty="0"/>
                        <a:t>En nuestro Encuentro Nacional del Voluntariado (en el marco de la Conferencia Nacional de Alzheimer realizada anualmente en diferentes sitios del país) , realizamos actividades de fortalecimiento de nuestro voluntariado .</a:t>
                      </a:r>
                    </a:p>
                    <a:p>
                      <a:r>
                        <a:rPr lang="es-VE" sz="700" dirty="0"/>
                        <a:t>VALORES: Responsabilidad . Compromiso.    Solidaridad . Honestidad. Dedicación.  Calidad Profesional. Son nuestras herramientas para cumplir con nuestros objetivos: </a:t>
                      </a:r>
                    </a:p>
                    <a:p>
                      <a:r>
                        <a:rPr lang="es-VE" sz="700" dirty="0"/>
                        <a:t>Apoyar a las familias afectadas, educar y difundir el conocimiento sobre las Demencias .</a:t>
                      </a:r>
                    </a:p>
                    <a:p>
                      <a:r>
                        <a:rPr lang="es-VE" sz="700" dirty="0"/>
                        <a:t>Trimestralmente existen reuniones de equipo para fortalecer la RED</a:t>
                      </a:r>
                    </a:p>
                    <a:p>
                      <a:r>
                        <a:rPr lang="es-VE" sz="700" dirty="0"/>
                        <a:t>Trabajo colaborativo en los Capítulos y en la sede.</a:t>
                      </a:r>
                    </a:p>
                    <a:p>
                      <a:r>
                        <a:rPr lang="es-VE" sz="700" dirty="0"/>
                        <a:t>El equipo que lidera nuestra organización viene mejorándose desde nuestros inicios, y comparten sus conocimientos, para empoderar a otros.</a:t>
                      </a:r>
                    </a:p>
                    <a:p>
                      <a:endParaRPr lang="es-VE" sz="700" dirty="0"/>
                    </a:p>
                  </a:txBody>
                  <a:tcP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FONDOS ESCASOS E INESTABLES, cada vez existe mayor competencia por fondos y por visibilidad.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Necesidad de más MIEMBROS y VOLUNTARIOS comprometidos y capacitados, al igual que profesionales o personas con CAPACIDAD GERENCIAL en las Juntas Directivas. Hemos reducido nuestro personal contratado por no contar recursos para aumentos continuos de salarios.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Falta de apoyo y compromiso del Gobierno y/o PATROCINANTES Privados.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Mejoramiento continuo y actualización de dichos materiales.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Se está desarrollando el manual organizacional y operativo, donde se va a incluir estos aspectos.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No se cuenta con seguro colectivo, no hemos contado con recursos para ello. No podemos cumplir con los continuos aumentos de sueldos, ya que somos una organización sin fines de lucro (pero sin fines de pérdida).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Dificultades de  COMUNICACIÓN y para dar CONTINUIDAD a las actividades  o programas. No todos pueden cubrir los gastos de transporte y/o traslado.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Dificultades de  COMUNICACIÓN y para dar CONTINUIDAD a las actividades  o programas. No todos pueden cubrir los gastos de transporte y/o traslado.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Han sido los mismos VALORES, desde que nos constituimos como organización. Debemos refrescarlos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Debemos motivar y empoderar a más voluntarios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Adiestramiento continuo a los que lideran equipo, al manejo del personal y el seguimiento de procesos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VE" sz="700"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VE" sz="700"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VE" sz="700"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VE" sz="700" kern="1200" baseline="0" dirty="0">
                        <a:solidFill>
                          <a:schemeClr val="dk1"/>
                        </a:solidFill>
                        <a:latin typeface="+mn-lt"/>
                        <a:ea typeface="+mn-ea"/>
                        <a:cs typeface="+mn-cs"/>
                      </a:endParaRPr>
                    </a:p>
                  </a:txBody>
                  <a:tcP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214528">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endParaRPr lang="es-ES" sz="1600" b="1" dirty="0"/>
                    </a:p>
                  </a:txBody>
                  <a:tcPr anchor="ct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700"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700"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700"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700"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Marco legal: Ley para personas con Discapacidad 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Derechos Humanos y del servicio social comunitario universitario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La situación Económica Ha hecho surgir muchas necesidades de formación. El Costo es mayor en los cursos de cuidadores de 134 horas (ya que los participantes los utilizan para irse del país y están siendo muy demandados).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Aumento de llamadas y participación en los servicios (consultas y sesiones terapia ocupacional), las actividades, cursos y talleres de la institución. Contamos con el único centro especializado para la atención primaria al Alzheimer y otras demencias.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Nos hemos vuelto resilientes y persistentes. Son muy pocas las organizaciones que ofrecen lo mismo que nosotros.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Organización Mundial y/o Panamericana de la Salud ha declarado las Demencias prioridad de Salud. Alianzas con OMS, OPS, y otras organizaciones internacionales en el campo del Alzheimer: ADI, DAI  y otras.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Uso de las Redes disponibles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VE" sz="700" kern="1200" baseline="0" dirty="0">
                          <a:solidFill>
                            <a:schemeClr val="dk1"/>
                          </a:solidFill>
                          <a:latin typeface="+mn-lt"/>
                          <a:ea typeface="+mn-ea"/>
                          <a:cs typeface="+mn-cs"/>
                        </a:rPr>
                        <a:t>Epidemia silenciosa de Alzheimer y otras Demencias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VE" sz="700" kern="1200" baseline="0" dirty="0">
                        <a:solidFill>
                          <a:schemeClr val="dk1"/>
                        </a:solidFill>
                        <a:latin typeface="+mn-lt"/>
                        <a:ea typeface="+mn-ea"/>
                        <a:cs typeface="+mn-cs"/>
                      </a:endParaRPr>
                    </a:p>
                  </a:txBody>
                  <a:tcP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endParaRPr lang="es-VE" sz="700" kern="1200" baseline="0" dirty="0">
                        <a:solidFill>
                          <a:schemeClr val="dk1"/>
                        </a:solidFill>
                        <a:latin typeface="+mn-lt"/>
                        <a:ea typeface="+mn-ea"/>
                        <a:cs typeface="+mn-cs"/>
                      </a:endParaRPr>
                    </a:p>
                    <a:p>
                      <a:endParaRPr lang="es-VE" sz="700" kern="1200" baseline="0" dirty="0">
                        <a:solidFill>
                          <a:schemeClr val="dk1"/>
                        </a:solidFill>
                        <a:latin typeface="+mn-lt"/>
                        <a:ea typeface="+mn-ea"/>
                        <a:cs typeface="+mn-cs"/>
                      </a:endParaRPr>
                    </a:p>
                    <a:p>
                      <a:endParaRPr lang="es-VE" sz="700" kern="1200" baseline="0" dirty="0">
                        <a:solidFill>
                          <a:schemeClr val="dk1"/>
                        </a:solidFill>
                        <a:latin typeface="+mn-lt"/>
                        <a:ea typeface="+mn-ea"/>
                        <a:cs typeface="+mn-cs"/>
                      </a:endParaRPr>
                    </a:p>
                    <a:p>
                      <a:endParaRPr lang="es-VE" sz="700" kern="1200" baseline="0" dirty="0">
                        <a:solidFill>
                          <a:schemeClr val="dk1"/>
                        </a:solidFill>
                        <a:latin typeface="+mn-lt"/>
                        <a:ea typeface="+mn-ea"/>
                        <a:cs typeface="+mn-cs"/>
                      </a:endParaRPr>
                    </a:p>
                    <a:p>
                      <a:r>
                        <a:rPr lang="es-VE" sz="700" kern="1200" baseline="0" dirty="0">
                          <a:solidFill>
                            <a:schemeClr val="dk1"/>
                          </a:solidFill>
                          <a:latin typeface="+mn-lt"/>
                          <a:ea typeface="+mn-ea"/>
                          <a:cs typeface="+mn-cs"/>
                        </a:rPr>
                        <a:t>Afecta notablemente a nuestra labor la </a:t>
                      </a:r>
                      <a:r>
                        <a:rPr lang="es-VE" sz="700" kern="1200" baseline="0" dirty="0" err="1">
                          <a:solidFill>
                            <a:schemeClr val="dk1"/>
                          </a:solidFill>
                          <a:latin typeface="+mn-lt"/>
                          <a:ea typeface="+mn-ea"/>
                          <a:cs typeface="+mn-cs"/>
                        </a:rPr>
                        <a:t>iinestabilidad</a:t>
                      </a:r>
                      <a:r>
                        <a:rPr lang="es-VE" sz="700" kern="1200" baseline="0" dirty="0">
                          <a:solidFill>
                            <a:schemeClr val="dk1"/>
                          </a:solidFill>
                          <a:latin typeface="+mn-lt"/>
                          <a:ea typeface="+mn-ea"/>
                          <a:cs typeface="+mn-cs"/>
                        </a:rPr>
                        <a:t> socio-política. Protestas que afectan la dinámica de las comunidades .Desánimo colectivo, para asistir a las actividades de formación y/o servicios que presta el Centro. La ley de donaciones se encuentra igual que hace 30 años, y no beneficia a las ODS. Toma de decisiones del sector público es dispersa . Eliminación de la exoneración de los ISLR. Retiro de patrocinios a último momento, que nos hacen cancelar las actividades programadas. Los cuidadores profesionales capacitados abandonan el país.  Situación económica muy ajustada y empeorando</a:t>
                      </a:r>
                    </a:p>
                    <a:p>
                      <a:r>
                        <a:rPr lang="es-VE" sz="700" kern="1200" baseline="0" dirty="0">
                          <a:solidFill>
                            <a:schemeClr val="dk1"/>
                          </a:solidFill>
                          <a:latin typeface="+mn-lt"/>
                          <a:ea typeface="+mn-ea"/>
                          <a:cs typeface="+mn-cs"/>
                        </a:rPr>
                        <a:t>Cierre de empresas en el sector privado.</a:t>
                      </a:r>
                    </a:p>
                    <a:p>
                      <a:r>
                        <a:rPr lang="es-VE" sz="700" kern="1200" baseline="0" dirty="0">
                          <a:solidFill>
                            <a:schemeClr val="dk1"/>
                          </a:solidFill>
                          <a:latin typeface="+mn-lt"/>
                          <a:ea typeface="+mn-ea"/>
                          <a:cs typeface="+mn-cs"/>
                        </a:rPr>
                        <a:t>Escasez de profesores. Mejoramiento tecnológico se hace cuesta arriba</a:t>
                      </a:r>
                    </a:p>
                    <a:p>
                      <a:r>
                        <a:rPr lang="es-VE" sz="700" kern="1200" baseline="0" dirty="0">
                          <a:solidFill>
                            <a:schemeClr val="dk1"/>
                          </a:solidFill>
                          <a:latin typeface="+mn-lt"/>
                          <a:ea typeface="+mn-ea"/>
                          <a:cs typeface="+mn-cs"/>
                        </a:rPr>
                        <a:t>Dificultades para la divulgación por los costos de publicidad. Cambian a cada rato a Ministros y Funcionarios del Gobierno (Salud, Educación y otros, cuya prioridad no es la Salud Mental)</a:t>
                      </a:r>
                    </a:p>
                    <a:p>
                      <a:r>
                        <a:rPr lang="es-VE" sz="700" kern="1200" baseline="0" dirty="0">
                          <a:solidFill>
                            <a:schemeClr val="dk1"/>
                          </a:solidFill>
                          <a:latin typeface="+mn-lt"/>
                          <a:ea typeface="+mn-ea"/>
                          <a:cs typeface="+mn-cs"/>
                        </a:rPr>
                        <a:t>No podemos acceder a los costos de mejoramiento tecnológico.</a:t>
                      </a:r>
                    </a:p>
                    <a:p>
                      <a:r>
                        <a:rPr lang="es-VE" sz="700" kern="1200" baseline="0" dirty="0">
                          <a:solidFill>
                            <a:schemeClr val="dk1"/>
                          </a:solidFill>
                          <a:latin typeface="+mn-lt"/>
                          <a:ea typeface="+mn-ea"/>
                          <a:cs typeface="+mn-cs"/>
                        </a:rPr>
                        <a:t>Continuos aumentos de precios y servicios debido a la inflación</a:t>
                      </a:r>
                    </a:p>
                    <a:p>
                      <a:r>
                        <a:rPr lang="es-VE" sz="700" kern="1200" baseline="0" dirty="0">
                          <a:solidFill>
                            <a:schemeClr val="dk1"/>
                          </a:solidFill>
                          <a:latin typeface="+mn-lt"/>
                          <a:ea typeface="+mn-ea"/>
                          <a:cs typeface="+mn-cs"/>
                        </a:rPr>
                        <a:t>Altos costos para lograr el mejoramiento tecnológico</a:t>
                      </a:r>
                    </a:p>
                    <a:p>
                      <a:r>
                        <a:rPr lang="es-VE" sz="700" kern="1200" baseline="0" dirty="0">
                          <a:solidFill>
                            <a:schemeClr val="dk1"/>
                          </a:solidFill>
                          <a:latin typeface="+mn-lt"/>
                          <a:ea typeface="+mn-ea"/>
                          <a:cs typeface="+mn-cs"/>
                        </a:rPr>
                        <a:t>Personal especializado están dejando el país. Sector adultos mayores y/o dependientes está muy desasistido</a:t>
                      </a:r>
                    </a:p>
                    <a:p>
                      <a:r>
                        <a:rPr lang="es-VE" sz="700" kern="1200" baseline="0" dirty="0">
                          <a:solidFill>
                            <a:schemeClr val="dk1"/>
                          </a:solidFill>
                          <a:latin typeface="+mn-lt"/>
                          <a:ea typeface="+mn-ea"/>
                          <a:cs typeface="+mn-cs"/>
                        </a:rPr>
                        <a:t>Fallas de conexión a internet</a:t>
                      </a:r>
                    </a:p>
                    <a:p>
                      <a:r>
                        <a:rPr lang="es-VE" sz="700" kern="1200" baseline="0" dirty="0">
                          <a:solidFill>
                            <a:schemeClr val="dk1"/>
                          </a:solidFill>
                          <a:latin typeface="+mn-lt"/>
                          <a:ea typeface="+mn-ea"/>
                          <a:cs typeface="+mn-cs"/>
                        </a:rPr>
                        <a:t>Dificultad para los traslados a lo largo del país</a:t>
                      </a:r>
                    </a:p>
                    <a:p>
                      <a:r>
                        <a:rPr lang="es-VE" sz="700" kern="1200" baseline="0" dirty="0">
                          <a:solidFill>
                            <a:schemeClr val="dk1"/>
                          </a:solidFill>
                          <a:latin typeface="+mn-lt"/>
                          <a:ea typeface="+mn-ea"/>
                          <a:cs typeface="+mn-cs"/>
                        </a:rPr>
                        <a:t>No hay apoyos en Políticas Públicas</a:t>
                      </a:r>
                      <a:endParaRPr lang="es-ES" sz="1400" dirty="0"/>
                    </a:p>
                  </a:txBody>
                  <a:tcPr>
                    <a:lnL w="12700" cap="flat" cmpd="sng" algn="ctr">
                      <a:solidFill>
                        <a:srgbClr val="78797D"/>
                      </a:solidFill>
                      <a:prstDash val="solid"/>
                      <a:round/>
                      <a:headEnd type="none" w="med" len="med"/>
                      <a:tailEnd type="none" w="med" len="med"/>
                    </a:lnL>
                    <a:lnR w="12700" cap="flat" cmpd="sng" algn="ctr">
                      <a:solidFill>
                        <a:srgbClr val="78797D"/>
                      </a:solidFill>
                      <a:prstDash val="solid"/>
                      <a:round/>
                      <a:headEnd type="none" w="med" len="med"/>
                      <a:tailEnd type="none" w="med" len="med"/>
                    </a:lnR>
                    <a:lnT w="12700" cap="flat" cmpd="sng" algn="ctr">
                      <a:solidFill>
                        <a:srgbClr val="78797D"/>
                      </a:solidFill>
                      <a:prstDash val="solid"/>
                      <a:round/>
                      <a:headEnd type="none" w="med" len="med"/>
                      <a:tailEnd type="none" w="med" len="med"/>
                    </a:lnT>
                    <a:lnB w="12700" cap="flat" cmpd="sng" algn="ctr">
                      <a:solidFill>
                        <a:srgbClr val="78797D"/>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pic>
        <p:nvPicPr>
          <p:cNvPr id="6" name="Imagen 5">
            <a:extLst>
              <a:ext uri="{FF2B5EF4-FFF2-40B4-BE49-F238E27FC236}">
                <a16:creationId xmlns:a16="http://schemas.microsoft.com/office/drawing/2014/main" id="{DFD59F4C-33B8-4C0B-B07C-3C3387FD9286}"/>
              </a:ext>
            </a:extLst>
          </p:cNvPr>
          <p:cNvPicPr>
            <a:picLocks noChangeAspect="1"/>
          </p:cNvPicPr>
          <p:nvPr/>
        </p:nvPicPr>
        <p:blipFill>
          <a:blip r:embed="rId2"/>
          <a:stretch>
            <a:fillRect/>
          </a:stretch>
        </p:blipFill>
        <p:spPr>
          <a:xfrm>
            <a:off x="9801086" y="204228"/>
            <a:ext cx="1712403" cy="1060059"/>
          </a:xfrm>
          <a:prstGeom prst="rect">
            <a:avLst/>
          </a:prstGeom>
        </p:spPr>
      </p:pic>
      <p:pic>
        <p:nvPicPr>
          <p:cNvPr id="7" name="Imagen 6">
            <a:extLst>
              <a:ext uri="{FF2B5EF4-FFF2-40B4-BE49-F238E27FC236}">
                <a16:creationId xmlns:a16="http://schemas.microsoft.com/office/drawing/2014/main" id="{16397B11-EBE4-4DD8-916B-DB048F7F26A0}"/>
              </a:ext>
            </a:extLst>
          </p:cNvPr>
          <p:cNvPicPr>
            <a:picLocks noChangeAspect="1"/>
          </p:cNvPicPr>
          <p:nvPr/>
        </p:nvPicPr>
        <p:blipFill>
          <a:blip r:embed="rId3"/>
          <a:stretch>
            <a:fillRect/>
          </a:stretch>
        </p:blipFill>
        <p:spPr>
          <a:xfrm>
            <a:off x="1538097" y="1394682"/>
            <a:ext cx="1324374" cy="404815"/>
          </a:xfrm>
          <a:prstGeom prst="rect">
            <a:avLst/>
          </a:prstGeom>
        </p:spPr>
      </p:pic>
      <p:pic>
        <p:nvPicPr>
          <p:cNvPr id="8" name="Imagen 7">
            <a:extLst>
              <a:ext uri="{FF2B5EF4-FFF2-40B4-BE49-F238E27FC236}">
                <a16:creationId xmlns:a16="http://schemas.microsoft.com/office/drawing/2014/main" id="{7381C6B0-FE9F-45B8-8A65-A328FFFF8F3C}"/>
              </a:ext>
            </a:extLst>
          </p:cNvPr>
          <p:cNvPicPr>
            <a:picLocks noChangeAspect="1"/>
          </p:cNvPicPr>
          <p:nvPr/>
        </p:nvPicPr>
        <p:blipFill>
          <a:blip r:embed="rId4"/>
          <a:stretch>
            <a:fillRect/>
          </a:stretch>
        </p:blipFill>
        <p:spPr>
          <a:xfrm>
            <a:off x="556977" y="2320044"/>
            <a:ext cx="539817" cy="1285378"/>
          </a:xfrm>
          <a:prstGeom prst="rect">
            <a:avLst/>
          </a:prstGeom>
        </p:spPr>
      </p:pic>
      <p:pic>
        <p:nvPicPr>
          <p:cNvPr id="9" name="Imagen 8">
            <a:extLst>
              <a:ext uri="{FF2B5EF4-FFF2-40B4-BE49-F238E27FC236}">
                <a16:creationId xmlns:a16="http://schemas.microsoft.com/office/drawing/2014/main" id="{FF4360A0-D7E1-4C87-A240-A7342A9698F7}"/>
              </a:ext>
            </a:extLst>
          </p:cNvPr>
          <p:cNvPicPr>
            <a:picLocks noChangeAspect="1"/>
          </p:cNvPicPr>
          <p:nvPr/>
        </p:nvPicPr>
        <p:blipFill>
          <a:blip r:embed="rId5"/>
          <a:stretch>
            <a:fillRect/>
          </a:stretch>
        </p:blipFill>
        <p:spPr>
          <a:xfrm>
            <a:off x="6130456" y="1413621"/>
            <a:ext cx="880099" cy="396044"/>
          </a:xfrm>
          <a:prstGeom prst="rect">
            <a:avLst/>
          </a:prstGeom>
        </p:spPr>
      </p:pic>
      <p:pic>
        <p:nvPicPr>
          <p:cNvPr id="10" name="Imagen 9">
            <a:extLst>
              <a:ext uri="{FF2B5EF4-FFF2-40B4-BE49-F238E27FC236}">
                <a16:creationId xmlns:a16="http://schemas.microsoft.com/office/drawing/2014/main" id="{A2C68C91-E82F-4999-9901-64C6A251A53A}"/>
              </a:ext>
            </a:extLst>
          </p:cNvPr>
          <p:cNvPicPr>
            <a:picLocks noChangeAspect="1"/>
          </p:cNvPicPr>
          <p:nvPr/>
        </p:nvPicPr>
        <p:blipFill>
          <a:blip r:embed="rId6"/>
          <a:stretch>
            <a:fillRect/>
          </a:stretch>
        </p:blipFill>
        <p:spPr>
          <a:xfrm>
            <a:off x="7010555" y="1413621"/>
            <a:ext cx="1155435" cy="363863"/>
          </a:xfrm>
          <a:prstGeom prst="rect">
            <a:avLst/>
          </a:prstGeom>
        </p:spPr>
      </p:pic>
      <p:pic>
        <p:nvPicPr>
          <p:cNvPr id="11" name="Imagen 10">
            <a:extLst>
              <a:ext uri="{FF2B5EF4-FFF2-40B4-BE49-F238E27FC236}">
                <a16:creationId xmlns:a16="http://schemas.microsoft.com/office/drawing/2014/main" id="{20BCEDBD-6BDB-4233-B31D-BE0F7FF7B080}"/>
              </a:ext>
            </a:extLst>
          </p:cNvPr>
          <p:cNvPicPr>
            <a:picLocks noChangeAspect="1"/>
          </p:cNvPicPr>
          <p:nvPr/>
        </p:nvPicPr>
        <p:blipFill>
          <a:blip r:embed="rId7"/>
          <a:stretch>
            <a:fillRect/>
          </a:stretch>
        </p:blipFill>
        <p:spPr>
          <a:xfrm>
            <a:off x="594300" y="4602746"/>
            <a:ext cx="465170" cy="1002699"/>
          </a:xfrm>
          <a:prstGeom prst="rect">
            <a:avLst/>
          </a:prstGeom>
        </p:spPr>
      </p:pic>
      <p:pic>
        <p:nvPicPr>
          <p:cNvPr id="12" name="Imagen 11">
            <a:extLst>
              <a:ext uri="{FF2B5EF4-FFF2-40B4-BE49-F238E27FC236}">
                <a16:creationId xmlns:a16="http://schemas.microsoft.com/office/drawing/2014/main" id="{1F8A208B-0F34-4750-B5A7-DF60F6320638}"/>
              </a:ext>
            </a:extLst>
          </p:cNvPr>
          <p:cNvPicPr>
            <a:picLocks noChangeAspect="1"/>
          </p:cNvPicPr>
          <p:nvPr/>
        </p:nvPicPr>
        <p:blipFill>
          <a:blip r:embed="rId8"/>
          <a:stretch>
            <a:fillRect/>
          </a:stretch>
        </p:blipFill>
        <p:spPr>
          <a:xfrm>
            <a:off x="10788150" y="1372182"/>
            <a:ext cx="851400" cy="401694"/>
          </a:xfrm>
          <a:prstGeom prst="rect">
            <a:avLst/>
          </a:prstGeom>
        </p:spPr>
      </p:pic>
      <p:pic>
        <p:nvPicPr>
          <p:cNvPr id="13" name="Imagen 12">
            <a:extLst>
              <a:ext uri="{FF2B5EF4-FFF2-40B4-BE49-F238E27FC236}">
                <a16:creationId xmlns:a16="http://schemas.microsoft.com/office/drawing/2014/main" id="{CBAA423A-1B5B-42FD-B891-7DF7205FB602}"/>
              </a:ext>
            </a:extLst>
          </p:cNvPr>
          <p:cNvPicPr>
            <a:picLocks noChangeAspect="1"/>
          </p:cNvPicPr>
          <p:nvPr/>
        </p:nvPicPr>
        <p:blipFill>
          <a:blip r:embed="rId9"/>
          <a:stretch>
            <a:fillRect/>
          </a:stretch>
        </p:blipFill>
        <p:spPr>
          <a:xfrm>
            <a:off x="10788150" y="4208279"/>
            <a:ext cx="851400" cy="394467"/>
          </a:xfrm>
          <a:prstGeom prst="rect">
            <a:avLst/>
          </a:prstGeom>
        </p:spPr>
      </p:pic>
      <p:pic>
        <p:nvPicPr>
          <p:cNvPr id="14" name="Imagen 13">
            <a:extLst>
              <a:ext uri="{FF2B5EF4-FFF2-40B4-BE49-F238E27FC236}">
                <a16:creationId xmlns:a16="http://schemas.microsoft.com/office/drawing/2014/main" id="{9E86FDE8-0C98-43E0-AE42-052C0725D2DD}"/>
              </a:ext>
            </a:extLst>
          </p:cNvPr>
          <p:cNvPicPr>
            <a:picLocks noChangeAspect="1"/>
          </p:cNvPicPr>
          <p:nvPr/>
        </p:nvPicPr>
        <p:blipFill>
          <a:blip r:embed="rId10"/>
          <a:stretch>
            <a:fillRect/>
          </a:stretch>
        </p:blipFill>
        <p:spPr>
          <a:xfrm>
            <a:off x="6017028" y="4208279"/>
            <a:ext cx="980400" cy="310400"/>
          </a:xfrm>
          <a:prstGeom prst="rect">
            <a:avLst/>
          </a:prstGeom>
        </p:spPr>
      </p:pic>
      <p:sp>
        <p:nvSpPr>
          <p:cNvPr id="15" name="CuadroTexto 14">
            <a:extLst>
              <a:ext uri="{FF2B5EF4-FFF2-40B4-BE49-F238E27FC236}">
                <a16:creationId xmlns:a16="http://schemas.microsoft.com/office/drawing/2014/main" id="{A909C958-561B-4779-B6C1-47B47B0EF156}"/>
              </a:ext>
            </a:extLst>
          </p:cNvPr>
          <p:cNvSpPr txBox="1"/>
          <p:nvPr/>
        </p:nvSpPr>
        <p:spPr>
          <a:xfrm>
            <a:off x="704800" y="6496376"/>
            <a:ext cx="3715569" cy="369332"/>
          </a:xfrm>
          <a:prstGeom prst="rect">
            <a:avLst/>
          </a:prstGeom>
          <a:noFill/>
        </p:spPr>
        <p:txBody>
          <a:bodyPr wrap="none" rtlCol="0">
            <a:spAutoFit/>
          </a:bodyPr>
          <a:lstStyle/>
          <a:p>
            <a:r>
              <a:rPr lang="es-VE" dirty="0"/>
              <a:t>Participante: Mira Josic de Hernandez</a:t>
            </a:r>
          </a:p>
        </p:txBody>
      </p:sp>
      <p:sp>
        <p:nvSpPr>
          <p:cNvPr id="16" name="Rectángulo 15">
            <a:extLst>
              <a:ext uri="{FF2B5EF4-FFF2-40B4-BE49-F238E27FC236}">
                <a16:creationId xmlns:a16="http://schemas.microsoft.com/office/drawing/2014/main" id="{AFCF3A19-AA7D-43A4-9013-53DBD6F67C98}"/>
              </a:ext>
            </a:extLst>
          </p:cNvPr>
          <p:cNvSpPr/>
          <p:nvPr/>
        </p:nvSpPr>
        <p:spPr>
          <a:xfrm>
            <a:off x="717837" y="233842"/>
            <a:ext cx="6184578" cy="954107"/>
          </a:xfrm>
          <a:prstGeom prst="rect">
            <a:avLst/>
          </a:prstGeom>
        </p:spPr>
        <p:txBody>
          <a:bodyPr wrap="none">
            <a:spAutoFit/>
          </a:bodyPr>
          <a:lstStyle/>
          <a:p>
            <a:pPr marL="514350" indent="-514350">
              <a:buAutoNum type="alphaUcPeriod"/>
            </a:pPr>
            <a:r>
              <a:rPr lang="es-VE" sz="2800" b="1" dirty="0"/>
              <a:t>Análisis Organizacional: Matriz DOFA</a:t>
            </a:r>
          </a:p>
          <a:p>
            <a:r>
              <a:rPr lang="es-VE" sz="2800" b="1" dirty="0"/>
              <a:t>Actividad # 2 </a:t>
            </a:r>
          </a:p>
        </p:txBody>
      </p:sp>
    </p:spTree>
    <p:extLst>
      <p:ext uri="{BB962C8B-B14F-4D97-AF65-F5344CB8AC3E}">
        <p14:creationId xmlns:p14="http://schemas.microsoft.com/office/powerpoint/2010/main" val="175063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4796548-4D7D-43F4-9EB1-256CBE642A60}"/>
              </a:ext>
            </a:extLst>
          </p:cNvPr>
          <p:cNvPicPr>
            <a:picLocks noChangeAspect="1"/>
          </p:cNvPicPr>
          <p:nvPr/>
        </p:nvPicPr>
        <p:blipFill>
          <a:blip r:embed="rId2"/>
          <a:stretch>
            <a:fillRect/>
          </a:stretch>
        </p:blipFill>
        <p:spPr>
          <a:xfrm>
            <a:off x="569494" y="208547"/>
            <a:ext cx="4973053" cy="3097649"/>
          </a:xfrm>
          <a:prstGeom prst="rect">
            <a:avLst/>
          </a:prstGeom>
        </p:spPr>
      </p:pic>
      <p:pic>
        <p:nvPicPr>
          <p:cNvPr id="6" name="Imagen 5">
            <a:extLst>
              <a:ext uri="{FF2B5EF4-FFF2-40B4-BE49-F238E27FC236}">
                <a16:creationId xmlns:a16="http://schemas.microsoft.com/office/drawing/2014/main" id="{3817055C-6CD3-4D74-9EC1-E88C2C267EFE}"/>
              </a:ext>
            </a:extLst>
          </p:cNvPr>
          <p:cNvPicPr>
            <a:picLocks noChangeAspect="1"/>
          </p:cNvPicPr>
          <p:nvPr/>
        </p:nvPicPr>
        <p:blipFill>
          <a:blip r:embed="rId3"/>
          <a:stretch>
            <a:fillRect/>
          </a:stretch>
        </p:blipFill>
        <p:spPr>
          <a:xfrm>
            <a:off x="5554689" y="882315"/>
            <a:ext cx="6605227" cy="5133474"/>
          </a:xfrm>
          <a:prstGeom prst="rect">
            <a:avLst/>
          </a:prstGeom>
        </p:spPr>
      </p:pic>
      <p:pic>
        <p:nvPicPr>
          <p:cNvPr id="7" name="Imagen 6">
            <a:extLst>
              <a:ext uri="{FF2B5EF4-FFF2-40B4-BE49-F238E27FC236}">
                <a16:creationId xmlns:a16="http://schemas.microsoft.com/office/drawing/2014/main" id="{D589B60D-A3DD-4685-84E7-887EE9FBE548}"/>
              </a:ext>
            </a:extLst>
          </p:cNvPr>
          <p:cNvPicPr>
            <a:picLocks noChangeAspect="1"/>
          </p:cNvPicPr>
          <p:nvPr/>
        </p:nvPicPr>
        <p:blipFill>
          <a:blip r:embed="rId4"/>
          <a:stretch>
            <a:fillRect/>
          </a:stretch>
        </p:blipFill>
        <p:spPr>
          <a:xfrm>
            <a:off x="569494" y="3245706"/>
            <a:ext cx="4790040" cy="3547623"/>
          </a:xfrm>
          <a:prstGeom prst="rect">
            <a:avLst/>
          </a:prstGeom>
        </p:spPr>
      </p:pic>
    </p:spTree>
    <p:extLst>
      <p:ext uri="{BB962C8B-B14F-4D97-AF65-F5344CB8AC3E}">
        <p14:creationId xmlns:p14="http://schemas.microsoft.com/office/powerpoint/2010/main" val="347737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7AAFDD-A32C-499F-A44D-A926DC00DD4A}"/>
              </a:ext>
            </a:extLst>
          </p:cNvPr>
          <p:cNvSpPr>
            <a:spLocks noGrp="1"/>
          </p:cNvSpPr>
          <p:nvPr>
            <p:ph idx="1"/>
          </p:nvPr>
        </p:nvSpPr>
        <p:spPr>
          <a:xfrm>
            <a:off x="627223" y="2335779"/>
            <a:ext cx="10972800" cy="3097213"/>
          </a:xfrm>
        </p:spPr>
        <p:txBody>
          <a:bodyPr/>
          <a:lstStyle/>
          <a:p>
            <a:r>
              <a:rPr lang="es-VE" sz="2000" dirty="0">
                <a:solidFill>
                  <a:schemeClr val="tx1"/>
                </a:solidFill>
              </a:rPr>
              <a:t>Sostenibilidad de la ODS: Mediante cobro de servicios y donaciones</a:t>
            </a:r>
          </a:p>
          <a:p>
            <a:r>
              <a:rPr lang="es-VE" sz="2000" dirty="0">
                <a:solidFill>
                  <a:schemeClr val="tx1"/>
                </a:solidFill>
              </a:rPr>
              <a:t>Indicadores de Gestión: Aumento personas atendidas</a:t>
            </a:r>
          </a:p>
          <a:p>
            <a:r>
              <a:rPr lang="es-VE" sz="2000" dirty="0">
                <a:solidFill>
                  <a:schemeClr val="tx1"/>
                </a:solidFill>
              </a:rPr>
              <a:t>Cumplimiento de lo planificado: Memoria y Cuenta Anual publicada en la web</a:t>
            </a:r>
          </a:p>
          <a:p>
            <a:pPr marL="0" indent="0">
              <a:buNone/>
            </a:pPr>
            <a:r>
              <a:rPr lang="es-VE" sz="2000" dirty="0">
                <a:solidFill>
                  <a:schemeClr val="tx1"/>
                </a:solidFill>
                <a:hlinkClick r:id="rId2"/>
              </a:rPr>
              <a:t>https://alzheimervenezuela.org/media/uploads/regular_files/memorias-2016.pdf</a:t>
            </a:r>
            <a:r>
              <a:rPr lang="es-VE" sz="2000" dirty="0">
                <a:solidFill>
                  <a:schemeClr val="tx1"/>
                </a:solidFill>
              </a:rPr>
              <a:t> </a:t>
            </a:r>
          </a:p>
          <a:p>
            <a:r>
              <a:rPr lang="es-VE" sz="2000" dirty="0">
                <a:solidFill>
                  <a:schemeClr val="tx1"/>
                </a:solidFill>
              </a:rPr>
              <a:t>Compromiso laboral de los trabajadores y voluntarios: Razonable</a:t>
            </a:r>
          </a:p>
          <a:p>
            <a:r>
              <a:rPr lang="es-VE" sz="2000" dirty="0">
                <a:solidFill>
                  <a:schemeClr val="tx1"/>
                </a:solidFill>
              </a:rPr>
              <a:t>Beneficiarios satisfechos</a:t>
            </a:r>
          </a:p>
          <a:p>
            <a:r>
              <a:rPr lang="es-VE" sz="2000" dirty="0">
                <a:solidFill>
                  <a:schemeClr val="tx1"/>
                </a:solidFill>
              </a:rPr>
              <a:t>Aprendizaje organizacional, funcionó bien: Cumplimos con nuestros servicios y actividades y lo que funcionó mal: inestabilidad política, </a:t>
            </a:r>
          </a:p>
          <a:p>
            <a:pPr marL="0" indent="0">
              <a:buNone/>
            </a:pPr>
            <a:endParaRPr lang="es-VE" sz="2400" b="1" dirty="0">
              <a:solidFill>
                <a:schemeClr val="tx1"/>
              </a:solidFill>
            </a:endParaRPr>
          </a:p>
        </p:txBody>
      </p:sp>
      <p:sp>
        <p:nvSpPr>
          <p:cNvPr id="5" name="Rectángulo 4">
            <a:extLst>
              <a:ext uri="{FF2B5EF4-FFF2-40B4-BE49-F238E27FC236}">
                <a16:creationId xmlns:a16="http://schemas.microsoft.com/office/drawing/2014/main" id="{F6B8B8E4-A3C4-4C20-B3D2-37112606427A}"/>
              </a:ext>
            </a:extLst>
          </p:cNvPr>
          <p:cNvSpPr/>
          <p:nvPr/>
        </p:nvSpPr>
        <p:spPr>
          <a:xfrm>
            <a:off x="627223" y="318257"/>
            <a:ext cx="11172513" cy="1766637"/>
          </a:xfrm>
          <a:prstGeom prst="rect">
            <a:avLst/>
          </a:prstGeom>
        </p:spPr>
        <p:txBody>
          <a:bodyPr wrap="square">
            <a:spAutoFit/>
          </a:bodyPr>
          <a:lstStyle/>
          <a:p>
            <a:pPr lvl="0"/>
            <a:r>
              <a:rPr lang="es-VE" sz="2800" b="1" dirty="0">
                <a:solidFill>
                  <a:srgbClr val="000000"/>
                </a:solidFill>
              </a:rPr>
              <a:t>G. Análisis de Resultados Organizacionales</a:t>
            </a:r>
          </a:p>
          <a:p>
            <a:pPr lvl="0" eaLnBrk="0" fontAlgn="base" hangingPunct="0">
              <a:spcBef>
                <a:spcPct val="20000"/>
              </a:spcBef>
              <a:spcAft>
                <a:spcPct val="0"/>
              </a:spcAft>
            </a:pPr>
            <a:r>
              <a:rPr lang="es-VE" sz="2400" b="1" kern="0" dirty="0">
                <a:solidFill>
                  <a:srgbClr val="000000"/>
                </a:solidFill>
              </a:rPr>
              <a:t>Actividad #8:</a:t>
            </a:r>
            <a:r>
              <a:rPr lang="es-VE" sz="2400" kern="0" dirty="0">
                <a:solidFill>
                  <a:srgbClr val="000000"/>
                </a:solidFill>
              </a:rPr>
              <a:t>Realiza un Análisis de Resultados de tu ODS sobre una de las variables presentadas anteriormente. ¿Qué aprendizaje obtienes de ella?</a:t>
            </a:r>
          </a:p>
          <a:p>
            <a:pPr lvl="0"/>
            <a:endParaRPr kumimoji="0" lang="es-VE" sz="2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3647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E5F8EF9-ADB6-409A-B7C9-48171F080B06}"/>
              </a:ext>
            </a:extLst>
          </p:cNvPr>
          <p:cNvSpPr/>
          <p:nvPr/>
        </p:nvSpPr>
        <p:spPr>
          <a:xfrm>
            <a:off x="657112" y="60997"/>
            <a:ext cx="550548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2800" b="1" i="0" u="none" strike="noStrike" kern="1200" cap="none" spc="0" normalizeH="0" baseline="0" noProof="0" dirty="0">
                <a:ln>
                  <a:noFill/>
                </a:ln>
                <a:solidFill>
                  <a:prstClr val="black"/>
                </a:solidFill>
                <a:effectLst/>
                <a:uLnTx/>
                <a:uFillTx/>
                <a:latin typeface="Calibri" panose="020F0502020204030204"/>
                <a:ea typeface="+mn-ea"/>
                <a:cs typeface="+mn-cs"/>
              </a:rPr>
              <a:t>B. Análisis Interno: Luces y Sombras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2000" b="1" i="0" u="none" strike="noStrike" kern="1200" cap="none" spc="0" normalizeH="0" baseline="0" noProof="0" dirty="0">
                <a:ln>
                  <a:noFill/>
                </a:ln>
                <a:solidFill>
                  <a:prstClr val="black"/>
                </a:solidFill>
                <a:effectLst/>
                <a:uLnTx/>
                <a:uFillTx/>
                <a:latin typeface="Calibri" panose="020F0502020204030204"/>
                <a:ea typeface="+mn-ea"/>
                <a:cs typeface="+mn-cs"/>
              </a:rPr>
              <a:t> Actividad #3:</a:t>
            </a:r>
          </a:p>
        </p:txBody>
      </p:sp>
      <p:graphicFrame>
        <p:nvGraphicFramePr>
          <p:cNvPr id="5" name="Tabla 4">
            <a:extLst>
              <a:ext uri="{FF2B5EF4-FFF2-40B4-BE49-F238E27FC236}">
                <a16:creationId xmlns:a16="http://schemas.microsoft.com/office/drawing/2014/main" id="{B56CBAA3-7A01-4EBB-BA6D-4DB2F99F2241}"/>
              </a:ext>
            </a:extLst>
          </p:cNvPr>
          <p:cNvGraphicFramePr>
            <a:graphicFrameLocks noGrp="1"/>
          </p:cNvGraphicFramePr>
          <p:nvPr>
            <p:extLst>
              <p:ext uri="{D42A27DB-BD31-4B8C-83A1-F6EECF244321}">
                <p14:modId xmlns:p14="http://schemas.microsoft.com/office/powerpoint/2010/main" val="2229717232"/>
              </p:ext>
            </p:extLst>
          </p:nvPr>
        </p:nvGraphicFramePr>
        <p:xfrm>
          <a:off x="57150" y="911044"/>
          <a:ext cx="12068176" cy="5846376"/>
        </p:xfrm>
        <a:graphic>
          <a:graphicData uri="http://schemas.openxmlformats.org/drawingml/2006/table">
            <a:tbl>
              <a:tblPr firstRow="1" bandRow="1"/>
              <a:tblGrid>
                <a:gridCol w="1611223">
                  <a:extLst>
                    <a:ext uri="{9D8B030D-6E8A-4147-A177-3AD203B41FA5}">
                      <a16:colId xmlns:a16="http://schemas.microsoft.com/office/drawing/2014/main" val="20000"/>
                    </a:ext>
                  </a:extLst>
                </a:gridCol>
                <a:gridCol w="5446802">
                  <a:extLst>
                    <a:ext uri="{9D8B030D-6E8A-4147-A177-3AD203B41FA5}">
                      <a16:colId xmlns:a16="http://schemas.microsoft.com/office/drawing/2014/main" val="20001"/>
                    </a:ext>
                  </a:extLst>
                </a:gridCol>
                <a:gridCol w="5010151">
                  <a:extLst>
                    <a:ext uri="{9D8B030D-6E8A-4147-A177-3AD203B41FA5}">
                      <a16:colId xmlns:a16="http://schemas.microsoft.com/office/drawing/2014/main" val="20002"/>
                    </a:ext>
                  </a:extLst>
                </a:gridCol>
              </a:tblGrid>
              <a:tr h="267106">
                <a:tc>
                  <a:txBody>
                    <a:bodyPr/>
                    <a:lstStyle>
                      <a:lvl1pPr marL="0" algn="l" defTabSz="914400" rtl="0" eaLnBrk="1" latinLnBrk="0" hangingPunct="1">
                        <a:defRPr sz="1800" b="1" kern="1200">
                          <a:solidFill>
                            <a:schemeClr val="lt1"/>
                          </a:solidFill>
                          <a:latin typeface="Arial"/>
                          <a:ea typeface="MS PGothic"/>
                        </a:defRPr>
                      </a:lvl1pPr>
                      <a:lvl2pPr marL="457200" algn="l" defTabSz="914400" rtl="0" eaLnBrk="1" latinLnBrk="0" hangingPunct="1">
                        <a:defRPr sz="1800" b="1" kern="1200">
                          <a:solidFill>
                            <a:schemeClr val="lt1"/>
                          </a:solidFill>
                          <a:latin typeface="Arial"/>
                          <a:ea typeface="MS PGothic"/>
                        </a:defRPr>
                      </a:lvl2pPr>
                      <a:lvl3pPr marL="914400" algn="l" defTabSz="914400" rtl="0" eaLnBrk="1" latinLnBrk="0" hangingPunct="1">
                        <a:defRPr sz="1800" b="1" kern="1200">
                          <a:solidFill>
                            <a:schemeClr val="lt1"/>
                          </a:solidFill>
                          <a:latin typeface="Arial"/>
                          <a:ea typeface="MS PGothic"/>
                        </a:defRPr>
                      </a:lvl3pPr>
                      <a:lvl4pPr marL="1371600" algn="l" defTabSz="914400" rtl="0" eaLnBrk="1" latinLnBrk="0" hangingPunct="1">
                        <a:defRPr sz="1800" b="1" kern="1200">
                          <a:solidFill>
                            <a:schemeClr val="lt1"/>
                          </a:solidFill>
                          <a:latin typeface="Arial"/>
                          <a:ea typeface="MS PGothic"/>
                        </a:defRPr>
                      </a:lvl4pPr>
                      <a:lvl5pPr marL="1828800" algn="l" defTabSz="914400" rtl="0" eaLnBrk="1" latinLnBrk="0" hangingPunct="1">
                        <a:defRPr sz="1800" b="1" kern="1200">
                          <a:solidFill>
                            <a:schemeClr val="lt1"/>
                          </a:solidFill>
                          <a:latin typeface="Arial"/>
                          <a:ea typeface="MS PGothic"/>
                        </a:defRPr>
                      </a:lvl5pPr>
                      <a:lvl6pPr marL="2286000" algn="l" defTabSz="914400" rtl="0" eaLnBrk="1" latinLnBrk="0" hangingPunct="1">
                        <a:defRPr sz="1800" b="1" kern="1200">
                          <a:solidFill>
                            <a:schemeClr val="lt1"/>
                          </a:solidFill>
                          <a:latin typeface="Arial"/>
                          <a:ea typeface="MS PGothic"/>
                        </a:defRPr>
                      </a:lvl6pPr>
                      <a:lvl7pPr marL="2743200" algn="l" defTabSz="914400" rtl="0" eaLnBrk="1" latinLnBrk="0" hangingPunct="1">
                        <a:defRPr sz="1800" b="1" kern="1200">
                          <a:solidFill>
                            <a:schemeClr val="lt1"/>
                          </a:solidFill>
                          <a:latin typeface="Arial"/>
                          <a:ea typeface="MS PGothic"/>
                        </a:defRPr>
                      </a:lvl7pPr>
                      <a:lvl8pPr marL="3200400" algn="l" defTabSz="914400" rtl="0" eaLnBrk="1" latinLnBrk="0" hangingPunct="1">
                        <a:defRPr sz="1800" b="1" kern="1200">
                          <a:solidFill>
                            <a:schemeClr val="lt1"/>
                          </a:solidFill>
                          <a:latin typeface="Arial"/>
                          <a:ea typeface="MS PGothic"/>
                        </a:defRPr>
                      </a:lvl8pPr>
                      <a:lvl9pPr marL="3657600" algn="l" defTabSz="914400" rtl="0" eaLnBrk="1" latinLnBrk="0" hangingPunct="1">
                        <a:defRPr sz="1800" b="1" kern="1200">
                          <a:solidFill>
                            <a:schemeClr val="lt1"/>
                          </a:solidFill>
                          <a:latin typeface="Arial"/>
                          <a:ea typeface="MS PGothic"/>
                        </a:defRPr>
                      </a:lvl9pPr>
                    </a:lstStyle>
                    <a:p>
                      <a:r>
                        <a:rPr lang="es-MX" sz="1050" dirty="0"/>
                        <a:t>Criterios</a:t>
                      </a:r>
                      <a:endParaRPr lang="es-ES" sz="105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C87C9"/>
                    </a:solidFill>
                  </a:tcPr>
                </a:tc>
                <a:tc>
                  <a:txBody>
                    <a:bodyPr/>
                    <a:lstStyle>
                      <a:lvl1pPr marL="0" algn="l" defTabSz="914400" rtl="0" eaLnBrk="1" latinLnBrk="0" hangingPunct="1">
                        <a:defRPr sz="1800" b="1" kern="1200">
                          <a:solidFill>
                            <a:schemeClr val="lt1"/>
                          </a:solidFill>
                          <a:latin typeface="Arial"/>
                          <a:ea typeface="MS PGothic"/>
                        </a:defRPr>
                      </a:lvl1pPr>
                      <a:lvl2pPr marL="457200" algn="l" defTabSz="914400" rtl="0" eaLnBrk="1" latinLnBrk="0" hangingPunct="1">
                        <a:defRPr sz="1800" b="1" kern="1200">
                          <a:solidFill>
                            <a:schemeClr val="lt1"/>
                          </a:solidFill>
                          <a:latin typeface="Arial"/>
                          <a:ea typeface="MS PGothic"/>
                        </a:defRPr>
                      </a:lvl2pPr>
                      <a:lvl3pPr marL="914400" algn="l" defTabSz="914400" rtl="0" eaLnBrk="1" latinLnBrk="0" hangingPunct="1">
                        <a:defRPr sz="1800" b="1" kern="1200">
                          <a:solidFill>
                            <a:schemeClr val="lt1"/>
                          </a:solidFill>
                          <a:latin typeface="Arial"/>
                          <a:ea typeface="MS PGothic"/>
                        </a:defRPr>
                      </a:lvl3pPr>
                      <a:lvl4pPr marL="1371600" algn="l" defTabSz="914400" rtl="0" eaLnBrk="1" latinLnBrk="0" hangingPunct="1">
                        <a:defRPr sz="1800" b="1" kern="1200">
                          <a:solidFill>
                            <a:schemeClr val="lt1"/>
                          </a:solidFill>
                          <a:latin typeface="Arial"/>
                          <a:ea typeface="MS PGothic"/>
                        </a:defRPr>
                      </a:lvl4pPr>
                      <a:lvl5pPr marL="1828800" algn="l" defTabSz="914400" rtl="0" eaLnBrk="1" latinLnBrk="0" hangingPunct="1">
                        <a:defRPr sz="1800" b="1" kern="1200">
                          <a:solidFill>
                            <a:schemeClr val="lt1"/>
                          </a:solidFill>
                          <a:latin typeface="Arial"/>
                          <a:ea typeface="MS PGothic"/>
                        </a:defRPr>
                      </a:lvl5pPr>
                      <a:lvl6pPr marL="2286000" algn="l" defTabSz="914400" rtl="0" eaLnBrk="1" latinLnBrk="0" hangingPunct="1">
                        <a:defRPr sz="1800" b="1" kern="1200">
                          <a:solidFill>
                            <a:schemeClr val="lt1"/>
                          </a:solidFill>
                          <a:latin typeface="Arial"/>
                          <a:ea typeface="MS PGothic"/>
                        </a:defRPr>
                      </a:lvl6pPr>
                      <a:lvl7pPr marL="2743200" algn="l" defTabSz="914400" rtl="0" eaLnBrk="1" latinLnBrk="0" hangingPunct="1">
                        <a:defRPr sz="1800" b="1" kern="1200">
                          <a:solidFill>
                            <a:schemeClr val="lt1"/>
                          </a:solidFill>
                          <a:latin typeface="Arial"/>
                          <a:ea typeface="MS PGothic"/>
                        </a:defRPr>
                      </a:lvl7pPr>
                      <a:lvl8pPr marL="3200400" algn="l" defTabSz="914400" rtl="0" eaLnBrk="1" latinLnBrk="0" hangingPunct="1">
                        <a:defRPr sz="1800" b="1" kern="1200">
                          <a:solidFill>
                            <a:schemeClr val="lt1"/>
                          </a:solidFill>
                          <a:latin typeface="Arial"/>
                          <a:ea typeface="MS PGothic"/>
                        </a:defRPr>
                      </a:lvl8pPr>
                      <a:lvl9pPr marL="3657600" algn="l" defTabSz="914400" rtl="0" eaLnBrk="1" latinLnBrk="0" hangingPunct="1">
                        <a:defRPr sz="1800" b="1" kern="1200">
                          <a:solidFill>
                            <a:schemeClr val="lt1"/>
                          </a:solidFill>
                          <a:latin typeface="Arial"/>
                          <a:ea typeface="MS PGothic"/>
                        </a:defRPr>
                      </a:lvl9pPr>
                    </a:lstStyle>
                    <a:p>
                      <a:r>
                        <a:rPr lang="es-MX" sz="1050" dirty="0"/>
                        <a:t>Luces</a:t>
                      </a:r>
                      <a:endParaRPr lang="es-ES" sz="105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C87C9"/>
                    </a:solidFill>
                  </a:tcPr>
                </a:tc>
                <a:tc>
                  <a:txBody>
                    <a:bodyPr/>
                    <a:lstStyle>
                      <a:lvl1pPr marL="0" algn="l" defTabSz="914400" rtl="0" eaLnBrk="1" latinLnBrk="0" hangingPunct="1">
                        <a:defRPr sz="1800" b="1" kern="1200">
                          <a:solidFill>
                            <a:schemeClr val="lt1"/>
                          </a:solidFill>
                          <a:latin typeface="Arial"/>
                          <a:ea typeface="MS PGothic"/>
                        </a:defRPr>
                      </a:lvl1pPr>
                      <a:lvl2pPr marL="457200" algn="l" defTabSz="914400" rtl="0" eaLnBrk="1" latinLnBrk="0" hangingPunct="1">
                        <a:defRPr sz="1800" b="1" kern="1200">
                          <a:solidFill>
                            <a:schemeClr val="lt1"/>
                          </a:solidFill>
                          <a:latin typeface="Arial"/>
                          <a:ea typeface="MS PGothic"/>
                        </a:defRPr>
                      </a:lvl2pPr>
                      <a:lvl3pPr marL="914400" algn="l" defTabSz="914400" rtl="0" eaLnBrk="1" latinLnBrk="0" hangingPunct="1">
                        <a:defRPr sz="1800" b="1" kern="1200">
                          <a:solidFill>
                            <a:schemeClr val="lt1"/>
                          </a:solidFill>
                          <a:latin typeface="Arial"/>
                          <a:ea typeface="MS PGothic"/>
                        </a:defRPr>
                      </a:lvl3pPr>
                      <a:lvl4pPr marL="1371600" algn="l" defTabSz="914400" rtl="0" eaLnBrk="1" latinLnBrk="0" hangingPunct="1">
                        <a:defRPr sz="1800" b="1" kern="1200">
                          <a:solidFill>
                            <a:schemeClr val="lt1"/>
                          </a:solidFill>
                          <a:latin typeface="Arial"/>
                          <a:ea typeface="MS PGothic"/>
                        </a:defRPr>
                      </a:lvl4pPr>
                      <a:lvl5pPr marL="1828800" algn="l" defTabSz="914400" rtl="0" eaLnBrk="1" latinLnBrk="0" hangingPunct="1">
                        <a:defRPr sz="1800" b="1" kern="1200">
                          <a:solidFill>
                            <a:schemeClr val="lt1"/>
                          </a:solidFill>
                          <a:latin typeface="Arial"/>
                          <a:ea typeface="MS PGothic"/>
                        </a:defRPr>
                      </a:lvl5pPr>
                      <a:lvl6pPr marL="2286000" algn="l" defTabSz="914400" rtl="0" eaLnBrk="1" latinLnBrk="0" hangingPunct="1">
                        <a:defRPr sz="1800" b="1" kern="1200">
                          <a:solidFill>
                            <a:schemeClr val="lt1"/>
                          </a:solidFill>
                          <a:latin typeface="Arial"/>
                          <a:ea typeface="MS PGothic"/>
                        </a:defRPr>
                      </a:lvl6pPr>
                      <a:lvl7pPr marL="2743200" algn="l" defTabSz="914400" rtl="0" eaLnBrk="1" latinLnBrk="0" hangingPunct="1">
                        <a:defRPr sz="1800" b="1" kern="1200">
                          <a:solidFill>
                            <a:schemeClr val="lt1"/>
                          </a:solidFill>
                          <a:latin typeface="Arial"/>
                          <a:ea typeface="MS PGothic"/>
                        </a:defRPr>
                      </a:lvl7pPr>
                      <a:lvl8pPr marL="3200400" algn="l" defTabSz="914400" rtl="0" eaLnBrk="1" latinLnBrk="0" hangingPunct="1">
                        <a:defRPr sz="1800" b="1" kern="1200">
                          <a:solidFill>
                            <a:schemeClr val="lt1"/>
                          </a:solidFill>
                          <a:latin typeface="Arial"/>
                          <a:ea typeface="MS PGothic"/>
                        </a:defRPr>
                      </a:lvl8pPr>
                      <a:lvl9pPr marL="3657600" algn="l" defTabSz="914400" rtl="0" eaLnBrk="1" latinLnBrk="0" hangingPunct="1">
                        <a:defRPr sz="1800" b="1" kern="1200">
                          <a:solidFill>
                            <a:schemeClr val="lt1"/>
                          </a:solidFill>
                          <a:latin typeface="Arial"/>
                          <a:ea typeface="MS PGothic"/>
                        </a:defRPr>
                      </a:lvl9pPr>
                    </a:lstStyle>
                    <a:p>
                      <a:r>
                        <a:rPr lang="es-MX" sz="1050" dirty="0"/>
                        <a:t>Sombras</a:t>
                      </a:r>
                      <a:endParaRPr lang="es-ES" sz="105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C87C9"/>
                    </a:solidFill>
                  </a:tcPr>
                </a:tc>
                <a:extLst>
                  <a:ext uri="{0D108BD9-81ED-4DB2-BD59-A6C34878D82A}">
                    <a16:rowId xmlns:a16="http://schemas.microsoft.com/office/drawing/2014/main" val="10000"/>
                  </a:ext>
                </a:extLst>
              </a:tr>
              <a:tr h="777036">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Resultados</a:t>
                      </a:r>
                      <a:endParaRPr lang="es-ES" sz="105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baseline="0" dirty="0"/>
                        <a:t>A 28 años de su creación, Alzheimer Venezuela cuenta con:</a:t>
                      </a:r>
                    </a:p>
                    <a:p>
                      <a:r>
                        <a:rPr lang="es-VE" sz="1050" baseline="0" dirty="0"/>
                        <a:t>Sede Nacional y 15 Capítulos activos en 13 estados con un equipo humano.</a:t>
                      </a:r>
                    </a:p>
                    <a:p>
                      <a:r>
                        <a:rPr lang="es-VE" sz="1050" baseline="0" dirty="0"/>
                        <a:t>308 Voluntarios comprometidos y más de 3.000 miembros y colaboradores a nivel nacional. Más de 10 Patrocinantes y Benefactores. Más de 100 organizaciones contactadas en red. 80 en el Alzheimer y adultos mayores, y a nivel internacional .</a:t>
                      </a:r>
                    </a:p>
                    <a:p>
                      <a:r>
                        <a:rPr lang="es-VE" sz="1050" baseline="0" dirty="0"/>
                        <a:t>20 en el área de discapacidad, y en general.</a:t>
                      </a:r>
                      <a:endParaRPr lang="es-E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FONDOS ESCASOS E INESTABLES, cada vez existe mayor competencia por fondos y por visibilidad.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1"/>
                  </a:ext>
                </a:extLst>
              </a:tr>
              <a:tr h="489143">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Finanzas</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Contamos con un excelente EQUIPO HUMANO (pago por consultas free lance para evitar cargas laborales).  Autogestión. Consultas y Cobro por Servicios . Talleres para Cuidadores. Cursos de mayor nivel. Aliados Estratégicos. Patrocinantes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Necesidad de más MIEMBROS y VOLUNTARIOS comprometidos y capacitados, al igual que profesionales o personas con CAPACIDAD GERENCIAL en las Juntas Directivas. Hemos reducido nuestro personal contratado por no contar recursos para aumentos continuos de salarios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extLst>
                  <a:ext uri="{0D108BD9-81ED-4DB2-BD59-A6C34878D82A}">
                    <a16:rowId xmlns:a16="http://schemas.microsoft.com/office/drawing/2014/main" val="10002"/>
                  </a:ext>
                </a:extLst>
              </a:tr>
              <a:tr h="489143">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Procesos</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Se cuenta con valiosos materiales de la Organización Mundial (y Panamericana) de la Salud: Planes Nacionales para el Alzheimer . Mes Mundial del Alzheimer (ADI)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baseline="0" dirty="0"/>
                        <a:t>Falta de apoyo y compromiso del Gobierno y/o PATROCINANTES Privados. </a:t>
                      </a:r>
                    </a:p>
                    <a:p>
                      <a:r>
                        <a:rPr lang="es-MX" sz="1050" baseline="0" dirty="0"/>
                        <a:t>Mejoramiento continuo y actualización de dichos materiales.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3"/>
                  </a:ext>
                </a:extLst>
              </a:tr>
              <a:tr h="489143">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Normas y políticas</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Contamos con Estatutos, Estructura Organizacional y Reglamento Interno.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Se está desarrollando el manual organizacional y operativo, donde se va</a:t>
                      </a:r>
                      <a:r>
                        <a:rPr lang="es-MX" sz="1050" baseline="0" dirty="0"/>
                        <a:t> a incluir estos aspectos.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extLst>
                  <a:ext uri="{0D108BD9-81ED-4DB2-BD59-A6C34878D82A}">
                    <a16:rowId xmlns:a16="http://schemas.microsoft.com/office/drawing/2014/main" val="10004"/>
                  </a:ext>
                </a:extLst>
              </a:tr>
              <a:tr h="661059">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Condiciones laborales</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Se intenta ajustar salarios,</a:t>
                      </a:r>
                      <a:r>
                        <a:rPr lang="es-MX" sz="1050" baseline="0" dirty="0"/>
                        <a:t> con base en los aumentos que aplica el Estado</a:t>
                      </a:r>
                      <a:r>
                        <a:rPr lang="es-ES" sz="1050" baseline="0" dirty="0"/>
                        <a:t>. que no lo tienen todas las ODS, por lo que sabemos de muchos aliados. Se dan bonos de productividad anual, con base en la evaluación de los cargos.</a:t>
                      </a:r>
                      <a:endParaRPr lang="es-MX" sz="1050" baseline="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No se cuenta con seguro colectivo, no hemos contado con recursos para ello. No podemos cumplir con los continuos aumentos de sueldos, ya que somos una organización sin fines de lucro (pero sin fines de pérdida).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5"/>
                  </a:ext>
                </a:extLst>
              </a:tr>
              <a:tr h="607059">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Clima organizacional</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En nuestro Encuentro Nacional del Voluntariado (en el marco de la Conferencia Nacional de Alzheimer realizada anualmente en diferentes sitios del país) , realizamos actividades de fortalecimiento de nuestro voluntariado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baseline="0" dirty="0"/>
                        <a:t>Dificultades de  COMUNICACIÓN y para dar CONTINUIDAD a las actividades  o programas. </a:t>
                      </a:r>
                      <a:r>
                        <a:rPr lang="es-MX" sz="1050" baseline="0" dirty="0"/>
                        <a:t>No todos pueden cubrir los gastos de transporte y/o traslado.  </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extLst>
                  <a:ext uri="{0D108BD9-81ED-4DB2-BD59-A6C34878D82A}">
                    <a16:rowId xmlns:a16="http://schemas.microsoft.com/office/drawing/2014/main" val="10006"/>
                  </a:ext>
                </a:extLst>
              </a:tr>
              <a:tr h="489143">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Valores</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Responsabilidad . Compromiso.    Solidaridad . Honestidad. Dedicación.                 Calidad Profesional. Son nuestras herramientas para cumplir con nuestros objetivos: </a:t>
                      </a:r>
                    </a:p>
                    <a:p>
                      <a:r>
                        <a:rPr lang="es-VE" sz="1050" dirty="0"/>
                        <a:t>Apoyar a las familias afectadas, educar y difundir el conocimiento sobre las Demencias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Han sido los mismos, desde que nos constituimos como organización</a:t>
                      </a:r>
                      <a:r>
                        <a:rPr lang="es-MX" sz="1050" baseline="0" dirty="0"/>
                        <a:t>. Debemos refrescarlos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7"/>
                  </a:ext>
                </a:extLst>
              </a:tr>
              <a:tr h="489143">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Trabajo en equipo</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Trimestralmente existen reuniones de equipo para fortalecer</a:t>
                      </a:r>
                      <a:r>
                        <a:rPr lang="es-MX" sz="1050" baseline="0" dirty="0"/>
                        <a:t> la RED</a:t>
                      </a:r>
                    </a:p>
                    <a:p>
                      <a:r>
                        <a:rPr lang="es-MX" sz="1050" baseline="0" dirty="0"/>
                        <a:t>Trabajo colaborativo en los Capítulos y en la sede</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aseline="0" dirty="0"/>
                        <a:t>Debemos motivar y empoderar a más voluntarios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extLst>
                  <a:ext uri="{0D108BD9-81ED-4DB2-BD59-A6C34878D82A}">
                    <a16:rowId xmlns:a16="http://schemas.microsoft.com/office/drawing/2014/main" val="10008"/>
                  </a:ext>
                </a:extLst>
              </a:tr>
              <a:tr h="489143">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Liderazgo</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El</a:t>
                      </a:r>
                      <a:r>
                        <a:rPr lang="es-MX" sz="1050" baseline="0" dirty="0"/>
                        <a:t> equipo que lidera nuestra organización viene mejorándose desde nuestros inicios, y comparten sus conocimientos, para empoderar a otros.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Adiestramiento continuo a los que lideran equipo, al manejo del personal y el seguimiento de procesos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9"/>
                  </a:ext>
                </a:extLst>
              </a:tr>
            </a:tbl>
          </a:graphicData>
        </a:graphic>
      </p:graphicFrame>
      <p:pic>
        <p:nvPicPr>
          <p:cNvPr id="3" name="Imagen 2" descr="Imagen que contiene texto, periódico&#10;&#10;Descripción generada con confianza muy alta">
            <a:extLst>
              <a:ext uri="{FF2B5EF4-FFF2-40B4-BE49-F238E27FC236}">
                <a16:creationId xmlns:a16="http://schemas.microsoft.com/office/drawing/2014/main" id="{AB8C3926-E7AE-452C-9610-A54E5D414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799" y="79510"/>
            <a:ext cx="1275473" cy="790495"/>
          </a:xfrm>
          <a:prstGeom prst="rect">
            <a:avLst/>
          </a:prstGeom>
        </p:spPr>
      </p:pic>
    </p:spTree>
    <p:extLst>
      <p:ext uri="{BB962C8B-B14F-4D97-AF65-F5344CB8AC3E}">
        <p14:creationId xmlns:p14="http://schemas.microsoft.com/office/powerpoint/2010/main" val="239143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087B50C-DD48-41CC-9EDD-A50055A1DB24}"/>
              </a:ext>
            </a:extLst>
          </p:cNvPr>
          <p:cNvSpPr>
            <a:spLocks noGrp="1" noRot="1" noChangeArrowheads="1"/>
          </p:cNvSpPr>
          <p:nvPr>
            <p:ph type="body" idx="1"/>
          </p:nvPr>
        </p:nvSpPr>
        <p:spPr>
          <a:xfrm>
            <a:off x="2208214" y="1785939"/>
            <a:ext cx="8459787" cy="5373687"/>
          </a:xfrm>
        </p:spPr>
        <p:txBody>
          <a:bodyPr/>
          <a:lstStyle/>
          <a:p>
            <a:pPr marL="609600" indent="-609600" eaLnBrk="1" hangingPunct="1">
              <a:lnSpc>
                <a:spcPct val="105000"/>
              </a:lnSpc>
              <a:spcBef>
                <a:spcPct val="15000"/>
              </a:spcBef>
              <a:buClr>
                <a:srgbClr val="00007A"/>
              </a:buClr>
              <a:buFont typeface="Wingdings" pitchFamily="2" charset="2"/>
              <a:buChar char="ü"/>
              <a:defRPr/>
            </a:pP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Proveemos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o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coordinamos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los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servicios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y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tratamientos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apropiados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farmacológicos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y no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farmacológicos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disponibles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en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cuidados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primarios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en el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hogar</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y en la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Comunidad</a:t>
            </a:r>
            <a:endParaRPr lang="en-GB" altLang="ja-JP" sz="2400" b="1" dirty="0">
              <a:solidFill>
                <a:srgbClr val="7030A0"/>
              </a:solidFill>
              <a:effectLst>
                <a:outerShdw blurRad="38100" dist="38100" dir="2700000" algn="tl">
                  <a:srgbClr val="000000">
                    <a:alpha val="43137"/>
                  </a:srgbClr>
                </a:outerShdw>
              </a:effectLst>
              <a:ea typeface="ＭＳ Ｐゴシック" pitchFamily="34" charset="-128"/>
            </a:endParaRPr>
          </a:p>
          <a:p>
            <a:pPr marL="609600" indent="-609600" eaLnBrk="1" hangingPunct="1">
              <a:lnSpc>
                <a:spcPct val="105000"/>
              </a:lnSpc>
              <a:spcBef>
                <a:spcPct val="15000"/>
              </a:spcBef>
              <a:buClr>
                <a:srgbClr val="00007A"/>
              </a:buClr>
              <a:buFont typeface="Wingdings" pitchFamily="2" charset="2"/>
              <a:buChar char="ü"/>
              <a:defRPr/>
            </a:pP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Educamos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profesionales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cuidadores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y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público</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en general.</a:t>
            </a:r>
          </a:p>
          <a:p>
            <a:pPr marL="609600" indent="-609600" eaLnBrk="1" hangingPunct="1">
              <a:lnSpc>
                <a:spcPct val="105000"/>
              </a:lnSpc>
              <a:spcBef>
                <a:spcPct val="15000"/>
              </a:spcBef>
              <a:buClr>
                <a:srgbClr val="00007A"/>
              </a:buClr>
              <a:buFont typeface="Wingdings" pitchFamily="2" charset="2"/>
              <a:buChar char="ü"/>
              <a:defRPr/>
            </a:pP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Involucramos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las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personas con Alzheimer,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sus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familias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y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Comunidad</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p>
          <a:p>
            <a:pPr marL="609600" indent="-609600" eaLnBrk="1" hangingPunct="1">
              <a:lnSpc>
                <a:spcPct val="105000"/>
              </a:lnSpc>
              <a:spcBef>
                <a:spcPct val="15000"/>
              </a:spcBef>
              <a:buClr>
                <a:srgbClr val="00007A"/>
              </a:buClr>
              <a:buFont typeface="Wingdings" pitchFamily="2" charset="2"/>
              <a:buChar char="ü"/>
              <a:defRPr/>
            </a:pP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Promovemos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políticas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públicas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programas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y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legislación</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a:t>
            </a:r>
          </a:p>
          <a:p>
            <a:pPr marL="609600" indent="-609600" eaLnBrk="1" hangingPunct="1">
              <a:lnSpc>
                <a:spcPct val="105000"/>
              </a:lnSpc>
              <a:spcBef>
                <a:spcPct val="15000"/>
              </a:spcBef>
              <a:buClr>
                <a:srgbClr val="00007A"/>
              </a:buClr>
              <a:buFont typeface="Wingdings" pitchFamily="2" charset="2"/>
              <a:buChar char="ü"/>
              <a:defRPr/>
            </a:pP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Nos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relacionamos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con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otros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sectores</a:t>
            </a:r>
            <a:endParaRPr lang="en-GB" altLang="ja-JP" sz="2400" b="1" dirty="0">
              <a:solidFill>
                <a:srgbClr val="7030A0"/>
              </a:solidFill>
              <a:effectLst>
                <a:outerShdw blurRad="38100" dist="38100" dir="2700000" algn="tl">
                  <a:srgbClr val="000000">
                    <a:alpha val="43137"/>
                  </a:srgbClr>
                </a:outerShdw>
              </a:effectLst>
              <a:ea typeface="ＭＳ Ｐゴシック" pitchFamily="34" charset="-128"/>
            </a:endParaRPr>
          </a:p>
          <a:p>
            <a:pPr marL="609600" indent="-609600" eaLnBrk="1" hangingPunct="1">
              <a:lnSpc>
                <a:spcPct val="105000"/>
              </a:lnSpc>
              <a:spcBef>
                <a:spcPct val="15000"/>
              </a:spcBef>
              <a:buClr>
                <a:srgbClr val="00007A"/>
              </a:buClr>
              <a:buFont typeface="Wingdings" pitchFamily="2" charset="2"/>
              <a:buChar char="ü"/>
              <a:defRPr/>
            </a:pP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Apoyamos</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la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investigación</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en </a:t>
            </a:r>
            <a:r>
              <a:rPr lang="en-GB" altLang="ja-JP" sz="2400" b="1" dirty="0" err="1">
                <a:solidFill>
                  <a:srgbClr val="7030A0"/>
                </a:solidFill>
                <a:effectLst>
                  <a:outerShdw blurRad="38100" dist="38100" dir="2700000" algn="tl">
                    <a:srgbClr val="000000">
                      <a:alpha val="43137"/>
                    </a:srgbClr>
                  </a:outerShdw>
                </a:effectLst>
                <a:ea typeface="ＭＳ Ｐゴシック" pitchFamily="34" charset="-128"/>
              </a:rPr>
              <a:t>Salud</a:t>
            </a:r>
            <a:r>
              <a:rPr lang="en-GB" altLang="ja-JP" sz="2400" b="1" dirty="0">
                <a:solidFill>
                  <a:srgbClr val="7030A0"/>
                </a:solidFill>
                <a:effectLst>
                  <a:outerShdw blurRad="38100" dist="38100" dir="2700000" algn="tl">
                    <a:srgbClr val="000000">
                      <a:alpha val="43137"/>
                    </a:srgbClr>
                  </a:outerShdw>
                </a:effectLst>
                <a:ea typeface="ＭＳ Ｐゴシック" pitchFamily="34" charset="-128"/>
              </a:rPr>
              <a:t> Mental</a:t>
            </a:r>
            <a:endParaRPr lang="es-ES" sz="2400" b="1" dirty="0">
              <a:solidFill>
                <a:srgbClr val="7030A0"/>
              </a:solidFill>
              <a:effectLst>
                <a:outerShdw blurRad="38100" dist="38100" dir="2700000" algn="tl">
                  <a:srgbClr val="000000">
                    <a:alpha val="43137"/>
                  </a:srgbClr>
                </a:outerShdw>
              </a:effectLst>
            </a:endParaRPr>
          </a:p>
          <a:p>
            <a:pPr marL="609600" indent="-609600" eaLnBrk="1" hangingPunct="1">
              <a:lnSpc>
                <a:spcPct val="80000"/>
              </a:lnSpc>
              <a:buClr>
                <a:srgbClr val="00007A"/>
              </a:buClr>
              <a:buFont typeface="Wingdings" pitchFamily="2" charset="2"/>
              <a:buChar char="ü"/>
              <a:defRPr/>
            </a:pPr>
            <a:endParaRPr lang="en-GB" altLang="ja-JP" sz="2400" b="1" dirty="0">
              <a:solidFill>
                <a:srgbClr val="7030A0"/>
              </a:solidFill>
              <a:effectLst>
                <a:outerShdw blurRad="38100" dist="38100" dir="2700000" algn="tl">
                  <a:srgbClr val="000000">
                    <a:alpha val="43137"/>
                  </a:srgbClr>
                </a:outerShdw>
              </a:effectLst>
              <a:ea typeface="ＭＳ Ｐゴシック" pitchFamily="34" charset="-128"/>
            </a:endParaRPr>
          </a:p>
          <a:p>
            <a:pPr marL="609600" indent="-609600" eaLnBrk="1" hangingPunct="1">
              <a:lnSpc>
                <a:spcPct val="80000"/>
              </a:lnSpc>
              <a:buClr>
                <a:srgbClr val="00007A"/>
              </a:buClr>
              <a:buFont typeface="Wingdings" pitchFamily="2" charset="2"/>
              <a:buChar char="ü"/>
              <a:defRPr/>
            </a:pPr>
            <a:endParaRPr lang="es-ES" sz="2400" b="1" dirty="0">
              <a:solidFill>
                <a:srgbClr val="7030A0"/>
              </a:solidFill>
              <a:effectLst>
                <a:outerShdw blurRad="38100" dist="38100" dir="2700000" algn="tl">
                  <a:srgbClr val="000000">
                    <a:alpha val="43137"/>
                  </a:srgbClr>
                </a:outerShdw>
              </a:effectLst>
            </a:endParaRPr>
          </a:p>
        </p:txBody>
      </p:sp>
      <p:sp>
        <p:nvSpPr>
          <p:cNvPr id="1101827" name="Rectangle 3">
            <a:extLst>
              <a:ext uri="{FF2B5EF4-FFF2-40B4-BE49-F238E27FC236}">
                <a16:creationId xmlns:a16="http://schemas.microsoft.com/office/drawing/2014/main" id="{7E61C8B9-2977-4FFE-8537-E0838A9B6158}"/>
              </a:ext>
            </a:extLst>
          </p:cNvPr>
          <p:cNvSpPr>
            <a:spLocks noRot="1" noChangeArrowheads="1"/>
          </p:cNvSpPr>
          <p:nvPr/>
        </p:nvSpPr>
        <p:spPr bwMode="auto">
          <a:xfrm>
            <a:off x="4595813" y="779463"/>
            <a:ext cx="6000750" cy="863600"/>
          </a:xfrm>
          <a:prstGeom prst="rect">
            <a:avLst/>
          </a:prstGeom>
          <a:solidFill>
            <a:schemeClr val="tx1">
              <a:alpha val="0"/>
            </a:schemeClr>
          </a:solidFill>
          <a:ln w="9525">
            <a:noFill/>
            <a:miter lim="800000"/>
            <a:headEnd/>
            <a:tailEnd/>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360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Arial Black" pitchFamily="34" charset="0"/>
                <a:ea typeface="+mn-ea"/>
                <a:cs typeface="Arial" panose="020B0604020202020204" pitchFamily="34" charset="0"/>
              </a:rPr>
              <a:t>¿Qué hacemos? </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VE" sz="360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Arial Black" pitchFamily="34" charset="0"/>
              <a:ea typeface="+mn-ea"/>
              <a:cs typeface="Arial" panose="020B0604020202020204" pitchFamily="34" charset="0"/>
            </a:endParaRPr>
          </a:p>
        </p:txBody>
      </p:sp>
      <p:pic>
        <p:nvPicPr>
          <p:cNvPr id="2" name="Imagen 1">
            <a:extLst>
              <a:ext uri="{FF2B5EF4-FFF2-40B4-BE49-F238E27FC236}">
                <a16:creationId xmlns:a16="http://schemas.microsoft.com/office/drawing/2014/main" id="{9EC8094A-E42C-40DD-9F64-9BF92FACF7DE}"/>
              </a:ext>
            </a:extLst>
          </p:cNvPr>
          <p:cNvPicPr>
            <a:picLocks noChangeAspect="1"/>
          </p:cNvPicPr>
          <p:nvPr/>
        </p:nvPicPr>
        <p:blipFill>
          <a:blip r:embed="rId2"/>
          <a:stretch>
            <a:fillRect/>
          </a:stretch>
        </p:blipFill>
        <p:spPr>
          <a:xfrm>
            <a:off x="426664" y="308575"/>
            <a:ext cx="1824899" cy="1129700"/>
          </a:xfrm>
          <a:prstGeom prst="rect">
            <a:avLst/>
          </a:prstGeom>
        </p:spPr>
      </p:pic>
    </p:spTree>
    <p:extLst>
      <p:ext uri="{BB962C8B-B14F-4D97-AF65-F5344CB8AC3E}">
        <p14:creationId xmlns:p14="http://schemas.microsoft.com/office/powerpoint/2010/main" val="27111903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n 2">
            <a:extLst>
              <a:ext uri="{FF2B5EF4-FFF2-40B4-BE49-F238E27FC236}">
                <a16:creationId xmlns:a16="http://schemas.microsoft.com/office/drawing/2014/main" id="{D91CF613-718B-46B6-A125-8F9D78F0B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1" y="1103313"/>
            <a:ext cx="10086975" cy="761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CuadroTexto 26">
            <a:extLst>
              <a:ext uri="{FF2B5EF4-FFF2-40B4-BE49-F238E27FC236}">
                <a16:creationId xmlns:a16="http://schemas.microsoft.com/office/drawing/2014/main" id="{9E8EEAD2-8279-437E-B305-8FFB821CF833}"/>
              </a:ext>
            </a:extLst>
          </p:cNvPr>
          <p:cNvSpPr txBox="1">
            <a:spLocks noChangeArrowheads="1"/>
          </p:cNvSpPr>
          <p:nvPr/>
        </p:nvSpPr>
        <p:spPr bwMode="auto">
          <a:xfrm>
            <a:off x="2046289" y="944564"/>
            <a:ext cx="8339137" cy="4778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1" name="Conector recto 10">
            <a:extLst>
              <a:ext uri="{FF2B5EF4-FFF2-40B4-BE49-F238E27FC236}">
                <a16:creationId xmlns:a16="http://schemas.microsoft.com/office/drawing/2014/main" id="{8B59A57E-A43D-4347-A186-0EC433E490EF}"/>
              </a:ext>
            </a:extLst>
          </p:cNvPr>
          <p:cNvCxnSpPr/>
          <p:nvPr/>
        </p:nvCxnSpPr>
        <p:spPr>
          <a:xfrm>
            <a:off x="6200775" y="1071564"/>
            <a:ext cx="0" cy="5227637"/>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Rectángulo">
            <a:extLst>
              <a:ext uri="{FF2B5EF4-FFF2-40B4-BE49-F238E27FC236}">
                <a16:creationId xmlns:a16="http://schemas.microsoft.com/office/drawing/2014/main" id="{1A0055D6-02EB-40A7-B1EF-D2F991DCD745}"/>
              </a:ext>
            </a:extLst>
          </p:cNvPr>
          <p:cNvSpPr/>
          <p:nvPr/>
        </p:nvSpPr>
        <p:spPr>
          <a:xfrm>
            <a:off x="4832350" y="534988"/>
            <a:ext cx="2763838" cy="5572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FFFFFF"/>
                </a:solidFill>
                <a:effectLst/>
                <a:uLnTx/>
                <a:uFillTx/>
                <a:latin typeface="Arial"/>
                <a:ea typeface="+mn-ea"/>
                <a:cs typeface="+mn-cs"/>
              </a:rPr>
              <a:t>ASAMBLEA DE FUNDADORES</a:t>
            </a:r>
          </a:p>
        </p:txBody>
      </p:sp>
      <p:sp>
        <p:nvSpPr>
          <p:cNvPr id="7" name="6 Rectángulo">
            <a:extLst>
              <a:ext uri="{FF2B5EF4-FFF2-40B4-BE49-F238E27FC236}">
                <a16:creationId xmlns:a16="http://schemas.microsoft.com/office/drawing/2014/main" id="{4D115FB8-DD44-4366-BE82-0ABD88BB6D95}"/>
              </a:ext>
            </a:extLst>
          </p:cNvPr>
          <p:cNvSpPr/>
          <p:nvPr/>
        </p:nvSpPr>
        <p:spPr>
          <a:xfrm>
            <a:off x="4810126" y="1204914"/>
            <a:ext cx="2786063" cy="1766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CONSEJO DIRECTIVO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rPr>
              <a:t>Presidenta: Mira Josic 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rPr>
              <a:t>Vicepresidente: Carlos </a:t>
            </a:r>
            <a:r>
              <a:rPr kumimoji="0" lang="es-VE" sz="1200" b="0" i="0" u="none" strike="noStrike" kern="1200" cap="none" spc="0" normalizeH="0" baseline="0" noProof="0" dirty="0" err="1">
                <a:ln>
                  <a:noFill/>
                </a:ln>
                <a:solidFill>
                  <a:srgbClr val="000000"/>
                </a:solidFill>
                <a:effectLst/>
                <a:uLnTx/>
                <a:uFillTx/>
                <a:latin typeface="Arial"/>
                <a:ea typeface="+mn-ea"/>
                <a:cs typeface="+mn-cs"/>
              </a:rPr>
              <a:t>Hernandez</a:t>
            </a:r>
            <a:r>
              <a:rPr kumimoji="0" lang="es-VE" sz="1200" b="0" i="0" u="none" strike="noStrike" kern="1200" cap="none" spc="0" normalizeH="0" baseline="0" noProof="0" dirty="0">
                <a:ln>
                  <a:noFill/>
                </a:ln>
                <a:solidFill>
                  <a:srgbClr val="000000"/>
                </a:solidFill>
                <a:effectLst/>
                <a:uLnTx/>
                <a:uFillTx/>
                <a:latin typeface="Arial"/>
                <a:ea typeface="+mn-ea"/>
                <a:cs typeface="+mn-cs"/>
              </a:rPr>
              <a:t> 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rPr>
              <a:t>Secretaria: Victoria </a:t>
            </a:r>
            <a:r>
              <a:rPr kumimoji="0" lang="es-VE" sz="1200" b="0" i="0" u="none" strike="noStrike" kern="1200" cap="none" spc="0" normalizeH="0" baseline="0" noProof="0" dirty="0" err="1">
                <a:ln>
                  <a:noFill/>
                </a:ln>
                <a:solidFill>
                  <a:srgbClr val="000000"/>
                </a:solidFill>
                <a:effectLst/>
                <a:uLnTx/>
                <a:uFillTx/>
                <a:latin typeface="Arial"/>
                <a:ea typeface="+mn-ea"/>
                <a:cs typeface="+mn-cs"/>
              </a:rPr>
              <a:t>Tirro</a:t>
            </a:r>
            <a:endParaRPr kumimoji="0" lang="es-V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rPr>
              <a:t>Tesorero: Rodolfo Myers  </a:t>
            </a:r>
            <a:r>
              <a:rPr kumimoji="0" lang="es-VE" sz="1200" b="0" i="0" u="none" strike="noStrike" kern="1200" cap="none" spc="0" normalizeH="0" baseline="0" noProof="0" dirty="0">
                <a:ln>
                  <a:noFill/>
                </a:ln>
                <a:solidFill>
                  <a:srgbClr val="000000"/>
                </a:solidFill>
                <a:effectLst/>
                <a:uLnTx/>
                <a:uFillTx/>
                <a:latin typeface="Arial"/>
                <a:ea typeface="+mn-ea"/>
                <a:cs typeface="+mn-cs"/>
                <a:sym typeface="Wingding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sym typeface="Wingdings"/>
              </a:rPr>
              <a:t>DIRECTORES PRINCIPALES: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sym typeface="Wingdings"/>
              </a:rPr>
              <a:t>Aquiles  Salas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err="1">
                <a:ln>
                  <a:noFill/>
                </a:ln>
                <a:solidFill>
                  <a:srgbClr val="000000"/>
                </a:solidFill>
                <a:effectLst/>
                <a:uLnTx/>
                <a:uFillTx/>
                <a:latin typeface="Arial"/>
                <a:ea typeface="+mn-ea"/>
                <a:cs typeface="+mn-cs"/>
                <a:sym typeface="Wingdings"/>
              </a:rPr>
              <a:t>Tibisay</a:t>
            </a:r>
            <a:r>
              <a:rPr kumimoji="0" lang="es-VE" sz="1200" b="0" i="0" u="none" strike="noStrike" kern="1200" cap="none" spc="0" normalizeH="0" baseline="0" noProof="0" dirty="0">
                <a:ln>
                  <a:noFill/>
                </a:ln>
                <a:solidFill>
                  <a:srgbClr val="000000"/>
                </a:solidFill>
                <a:effectLst/>
                <a:uLnTx/>
                <a:uFillTx/>
                <a:latin typeface="Arial"/>
                <a:ea typeface="+mn-ea"/>
                <a:cs typeface="+mn-cs"/>
                <a:sym typeface="Wingdings"/>
              </a:rPr>
              <a:t> Lopez</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sym typeface="Wingdings"/>
              </a:rPr>
              <a:t>Ana </a:t>
            </a:r>
            <a:r>
              <a:rPr kumimoji="0" lang="es-VE" sz="1200" b="0" i="0" u="none" strike="noStrike" kern="1200" cap="none" spc="0" normalizeH="0" baseline="0" noProof="0" dirty="0" err="1">
                <a:ln>
                  <a:noFill/>
                </a:ln>
                <a:solidFill>
                  <a:srgbClr val="000000"/>
                </a:solidFill>
                <a:effectLst/>
                <a:uLnTx/>
                <a:uFillTx/>
                <a:latin typeface="Arial"/>
                <a:ea typeface="+mn-ea"/>
                <a:cs typeface="+mn-cs"/>
                <a:sym typeface="Wingdings"/>
              </a:rPr>
              <a:t>Sfeir</a:t>
            </a:r>
            <a:r>
              <a:rPr kumimoji="0" lang="es-VE" sz="1200" b="0" i="0" u="none" strike="noStrike" kern="1200" cap="none" spc="0" normalizeH="0" baseline="0" noProof="0" dirty="0">
                <a:ln>
                  <a:noFill/>
                </a:ln>
                <a:solidFill>
                  <a:srgbClr val="000000"/>
                </a:solidFill>
                <a:effectLst/>
                <a:uLnTx/>
                <a:uFillTx/>
                <a:latin typeface="Arial"/>
                <a:ea typeface="+mn-ea"/>
                <a:cs typeface="+mn-cs"/>
                <a:sym typeface="Wingdings"/>
              </a:rPr>
              <a:t> de </a:t>
            </a:r>
            <a:r>
              <a:rPr kumimoji="0" lang="es-VE" sz="1200" b="0" i="0" u="none" strike="noStrike" kern="1200" cap="none" spc="0" normalizeH="0" baseline="0" noProof="0" dirty="0" err="1">
                <a:ln>
                  <a:noFill/>
                </a:ln>
                <a:solidFill>
                  <a:srgbClr val="000000"/>
                </a:solidFill>
                <a:effectLst/>
                <a:uLnTx/>
                <a:uFillTx/>
                <a:latin typeface="Arial"/>
                <a:ea typeface="+mn-ea"/>
                <a:cs typeface="+mn-cs"/>
                <a:sym typeface="Wingdings"/>
              </a:rPr>
              <a:t>Montuenga</a:t>
            </a:r>
            <a:endParaRPr kumimoji="0" lang="es-V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7 Rectángulo">
            <a:extLst>
              <a:ext uri="{FF2B5EF4-FFF2-40B4-BE49-F238E27FC236}">
                <a16:creationId xmlns:a16="http://schemas.microsoft.com/office/drawing/2014/main" id="{1A350BE3-8484-4254-BAB4-2049089CDE00}"/>
              </a:ext>
            </a:extLst>
          </p:cNvPr>
          <p:cNvSpPr/>
          <p:nvPr/>
        </p:nvSpPr>
        <p:spPr>
          <a:xfrm>
            <a:off x="4810126" y="3079751"/>
            <a:ext cx="2790825" cy="67151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JUNTAS DIRECTIVAS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CAPITULOS</a:t>
            </a:r>
            <a:endParaRPr kumimoji="0" lang="es-VE" sz="1200" b="1" i="0" u="none" strike="noStrike" kern="1200" cap="none" spc="0" normalizeH="0" baseline="0" noProof="0" dirty="0">
              <a:ln>
                <a:noFill/>
              </a:ln>
              <a:solidFill>
                <a:srgbClr val="7030A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FFFFFF"/>
                </a:solidFill>
                <a:effectLst/>
                <a:uLnTx/>
                <a:uFillTx/>
                <a:latin typeface="Arial"/>
                <a:ea typeface="+mn-ea"/>
                <a:cs typeface="+mn-cs"/>
              </a:rPr>
              <a:t> </a:t>
            </a:r>
          </a:p>
        </p:txBody>
      </p:sp>
      <p:sp>
        <p:nvSpPr>
          <p:cNvPr id="25" name="7 Rectángulo">
            <a:extLst>
              <a:ext uri="{FF2B5EF4-FFF2-40B4-BE49-F238E27FC236}">
                <a16:creationId xmlns:a16="http://schemas.microsoft.com/office/drawing/2014/main" id="{52D90D69-6A30-406A-BF44-01EE4F73CB26}"/>
              </a:ext>
            </a:extLst>
          </p:cNvPr>
          <p:cNvSpPr/>
          <p:nvPr/>
        </p:nvSpPr>
        <p:spPr>
          <a:xfrm>
            <a:off x="4810126" y="3857626"/>
            <a:ext cx="2790825" cy="671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GERENCIA GENERAL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err="1">
                <a:ln>
                  <a:noFill/>
                </a:ln>
                <a:solidFill>
                  <a:srgbClr val="000000"/>
                </a:solidFill>
                <a:effectLst/>
                <a:uLnTx/>
                <a:uFillTx/>
                <a:latin typeface="Arial"/>
                <a:ea typeface="+mn-ea"/>
                <a:cs typeface="+mn-cs"/>
              </a:rPr>
              <a:t>Ursula</a:t>
            </a:r>
            <a:r>
              <a:rPr kumimoji="0" lang="es-VE" sz="1200" b="0" i="0" u="none" strike="noStrike" kern="1200" cap="none" spc="0" normalizeH="0" baseline="0" noProof="0" dirty="0">
                <a:ln>
                  <a:noFill/>
                </a:ln>
                <a:solidFill>
                  <a:srgbClr val="000000"/>
                </a:solidFill>
                <a:effectLst/>
                <a:uLnTx/>
                <a:uFillTx/>
                <a:latin typeface="Arial"/>
                <a:ea typeface="+mn-ea"/>
                <a:cs typeface="+mn-cs"/>
              </a:rPr>
              <a:t>  </a:t>
            </a:r>
            <a:r>
              <a:rPr kumimoji="0" lang="es-VE" sz="1200" b="0" i="0" u="none" strike="noStrike" kern="1200" cap="none" spc="0" normalizeH="0" baseline="0" noProof="0" dirty="0" err="1">
                <a:ln>
                  <a:noFill/>
                </a:ln>
                <a:solidFill>
                  <a:srgbClr val="000000"/>
                </a:solidFill>
                <a:effectLst/>
                <a:uLnTx/>
                <a:uFillTx/>
                <a:latin typeface="Arial"/>
                <a:ea typeface="+mn-ea"/>
                <a:cs typeface="+mn-cs"/>
              </a:rPr>
              <a:t>Penalillo</a:t>
            </a:r>
            <a:r>
              <a:rPr kumimoji="0" lang="es-VE" sz="1200" b="0" i="0" u="none" strike="noStrike" kern="1200" cap="none" spc="0" normalizeH="0" baseline="0" noProof="0" dirty="0">
                <a:ln>
                  <a:noFill/>
                </a:ln>
                <a:solidFill>
                  <a:srgbClr val="000000"/>
                </a:solidFill>
                <a:effectLst/>
                <a:uLnTx/>
                <a:uFillTx/>
                <a:latin typeface="Arial"/>
                <a:ea typeface="+mn-ea"/>
                <a:cs typeface="+mn-cs"/>
              </a:rPr>
              <a:t> </a:t>
            </a:r>
            <a:endParaRPr kumimoji="0" lang="es-V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4 Rectángulo">
            <a:extLst>
              <a:ext uri="{FF2B5EF4-FFF2-40B4-BE49-F238E27FC236}">
                <a16:creationId xmlns:a16="http://schemas.microsoft.com/office/drawing/2014/main" id="{8A22E49D-81AD-49F1-9E47-0370BA4F0E60}"/>
              </a:ext>
            </a:extLst>
          </p:cNvPr>
          <p:cNvSpPr/>
          <p:nvPr/>
        </p:nvSpPr>
        <p:spPr>
          <a:xfrm>
            <a:off x="7881939" y="1017589"/>
            <a:ext cx="2503487" cy="1285875"/>
          </a:xfrm>
          <a:prstGeom prst="rect">
            <a:avLst/>
          </a:prstGeom>
          <a:solidFill>
            <a:srgbClr val="C39BE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COMITÉ  MÉDICO CIENTÍFICO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rPr>
              <a:t>Presidente: Aquiles Salas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rPr>
              <a:t>Directores  Médicos: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prstClr val="black"/>
                </a:solidFill>
                <a:effectLst/>
                <a:uLnTx/>
                <a:uFillTx/>
                <a:latin typeface="Arial"/>
                <a:ea typeface="+mn-ea"/>
                <a:cs typeface="+mn-cs"/>
              </a:rPr>
              <a:t>Ciro Gaona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rPr>
              <a:t>Alberto Mendoza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4 Rectángulo">
            <a:extLst>
              <a:ext uri="{FF2B5EF4-FFF2-40B4-BE49-F238E27FC236}">
                <a16:creationId xmlns:a16="http://schemas.microsoft.com/office/drawing/2014/main" id="{45BD101C-200A-476D-8E43-F1995E977F90}"/>
              </a:ext>
            </a:extLst>
          </p:cNvPr>
          <p:cNvSpPr/>
          <p:nvPr/>
        </p:nvSpPr>
        <p:spPr>
          <a:xfrm>
            <a:off x="1452562" y="5197476"/>
            <a:ext cx="1741488" cy="1446213"/>
          </a:xfrm>
          <a:prstGeom prst="rect">
            <a:avLst/>
          </a:prstGeom>
          <a:solidFill>
            <a:srgbClr val="3D3DBD"/>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FFFFFF"/>
                </a:solidFill>
                <a:effectLst/>
                <a:uLnTx/>
                <a:uFillTx/>
                <a:latin typeface="Arial"/>
                <a:ea typeface="+mn-ea"/>
                <a:cs typeface="+mn-cs"/>
              </a:rPr>
              <a:t>Administración,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FFFFFF"/>
                </a:solidFill>
                <a:effectLst/>
                <a:uLnTx/>
                <a:uFillTx/>
                <a:latin typeface="Arial"/>
                <a:ea typeface="+mn-ea"/>
                <a:cs typeface="+mn-cs"/>
              </a:rPr>
              <a:t>Recursos Humanos y Servicios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FFFFFF"/>
                </a:solidFill>
                <a:effectLst/>
                <a:uLnTx/>
                <a:uFillTx/>
                <a:latin typeface="Arial"/>
                <a:ea typeface="+mn-ea"/>
                <a:cs typeface="+mn-cs"/>
              </a:rPr>
              <a:t>Generales</a:t>
            </a:r>
          </a:p>
        </p:txBody>
      </p:sp>
      <p:sp>
        <p:nvSpPr>
          <p:cNvPr id="49163" name="CuadroTexto 28">
            <a:extLst>
              <a:ext uri="{FF2B5EF4-FFF2-40B4-BE49-F238E27FC236}">
                <a16:creationId xmlns:a16="http://schemas.microsoft.com/office/drawing/2014/main" id="{9F7AD0B4-F2FE-490F-AB2D-2D2D891624E3}"/>
              </a:ext>
            </a:extLst>
          </p:cNvPr>
          <p:cNvSpPr txBox="1">
            <a:spLocks noChangeArrowheads="1"/>
          </p:cNvSpPr>
          <p:nvPr/>
        </p:nvSpPr>
        <p:spPr bwMode="auto">
          <a:xfrm>
            <a:off x="1738314" y="4071938"/>
            <a:ext cx="2740025" cy="900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8 Rectángulo">
            <a:extLst>
              <a:ext uri="{FF2B5EF4-FFF2-40B4-BE49-F238E27FC236}">
                <a16:creationId xmlns:a16="http://schemas.microsoft.com/office/drawing/2014/main" id="{52ECBBF1-C4DB-47D3-B3F2-BDE2BC30F5EB}"/>
              </a:ext>
            </a:extLst>
          </p:cNvPr>
          <p:cNvSpPr/>
          <p:nvPr/>
        </p:nvSpPr>
        <p:spPr>
          <a:xfrm>
            <a:off x="1820864" y="2709864"/>
            <a:ext cx="2828925" cy="612775"/>
          </a:xfrm>
          <a:prstGeom prst="rect">
            <a:avLst/>
          </a:prstGeom>
          <a:solidFill>
            <a:srgbClr val="FF9797"/>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VOLUNTARIADO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a:ln>
                  <a:noFill/>
                </a:ln>
                <a:solidFill>
                  <a:srgbClr val="000000"/>
                </a:solidFill>
                <a:effectLst/>
                <a:uLnTx/>
                <a:uFillTx/>
                <a:latin typeface="Arial"/>
                <a:ea typeface="+mn-ea"/>
                <a:cs typeface="+mn-cs"/>
              </a:rPr>
              <a:t>Adriana Calzadilla </a:t>
            </a:r>
            <a:endParaRPr kumimoji="0" lang="es-VE"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p:txBody>
      </p:sp>
      <p:sp>
        <p:nvSpPr>
          <p:cNvPr id="31" name="8 Rectángulo">
            <a:extLst>
              <a:ext uri="{FF2B5EF4-FFF2-40B4-BE49-F238E27FC236}">
                <a16:creationId xmlns:a16="http://schemas.microsoft.com/office/drawing/2014/main" id="{7D18EAB3-1470-4297-8C51-D40F14393936}"/>
              </a:ext>
            </a:extLst>
          </p:cNvPr>
          <p:cNvSpPr/>
          <p:nvPr/>
        </p:nvSpPr>
        <p:spPr>
          <a:xfrm>
            <a:off x="1817688" y="3375026"/>
            <a:ext cx="2830512" cy="61277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GRUPOS DE APOYO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err="1">
                <a:ln>
                  <a:noFill/>
                </a:ln>
                <a:solidFill>
                  <a:srgbClr val="000000"/>
                </a:solidFill>
                <a:effectLst/>
                <a:uLnTx/>
                <a:uFillTx/>
                <a:latin typeface="Arial"/>
                <a:ea typeface="+mn-ea"/>
                <a:cs typeface="+mn-cs"/>
              </a:rPr>
              <a:t>Angela</a:t>
            </a:r>
            <a:r>
              <a:rPr kumimoji="0" lang="es-VE" sz="1200" b="0" i="0" u="none" strike="noStrike" kern="1200" cap="none" spc="0" normalizeH="0" baseline="0" noProof="0" dirty="0">
                <a:ln>
                  <a:noFill/>
                </a:ln>
                <a:solidFill>
                  <a:srgbClr val="000000"/>
                </a:solidFill>
                <a:effectLst/>
                <a:uLnTx/>
                <a:uFillTx/>
                <a:latin typeface="Arial"/>
                <a:ea typeface="+mn-ea"/>
                <a:cs typeface="+mn-cs"/>
              </a:rPr>
              <a:t> Charles</a:t>
            </a:r>
            <a:endParaRPr kumimoji="0" lang="es-V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4 Rectángulo">
            <a:extLst>
              <a:ext uri="{FF2B5EF4-FFF2-40B4-BE49-F238E27FC236}">
                <a16:creationId xmlns:a16="http://schemas.microsoft.com/office/drawing/2014/main" id="{172E7011-A502-44EF-B8D0-3AA10E3EBBC8}"/>
              </a:ext>
            </a:extLst>
          </p:cNvPr>
          <p:cNvSpPr/>
          <p:nvPr/>
        </p:nvSpPr>
        <p:spPr>
          <a:xfrm>
            <a:off x="7613650" y="5192714"/>
            <a:ext cx="1479550" cy="118268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Docencia, Capacitación y Entrenamiento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p:txBody>
      </p:sp>
      <p:sp>
        <p:nvSpPr>
          <p:cNvPr id="32" name="4 Rectángulo">
            <a:extLst>
              <a:ext uri="{FF2B5EF4-FFF2-40B4-BE49-F238E27FC236}">
                <a16:creationId xmlns:a16="http://schemas.microsoft.com/office/drawing/2014/main" id="{D2948E74-5979-4BC2-82ED-D2F543D3AA51}"/>
              </a:ext>
            </a:extLst>
          </p:cNvPr>
          <p:cNvSpPr/>
          <p:nvPr/>
        </p:nvSpPr>
        <p:spPr>
          <a:xfrm>
            <a:off x="3095625" y="5200650"/>
            <a:ext cx="1404938" cy="118903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Eventos Pro-Recaudación, Donaciones  y Promoción</a:t>
            </a:r>
          </a:p>
        </p:txBody>
      </p:sp>
      <p:pic>
        <p:nvPicPr>
          <p:cNvPr id="49168" name="Imagen 35">
            <a:extLst>
              <a:ext uri="{FF2B5EF4-FFF2-40B4-BE49-F238E27FC236}">
                <a16:creationId xmlns:a16="http://schemas.microsoft.com/office/drawing/2014/main" id="{B636AF09-4CEA-4FB5-BF15-45054DD067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35713"/>
            <a:ext cx="10134600" cy="35988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 name="4 Rectángulo">
            <a:extLst>
              <a:ext uri="{FF2B5EF4-FFF2-40B4-BE49-F238E27FC236}">
                <a16:creationId xmlns:a16="http://schemas.microsoft.com/office/drawing/2014/main" id="{8F91C4B5-6F7F-45C5-BAFF-CC2218A44905}"/>
              </a:ext>
            </a:extLst>
          </p:cNvPr>
          <p:cNvSpPr/>
          <p:nvPr/>
        </p:nvSpPr>
        <p:spPr>
          <a:xfrm>
            <a:off x="4381500" y="5197476"/>
            <a:ext cx="1500188" cy="1660525"/>
          </a:xfrm>
          <a:prstGeom prst="rect">
            <a:avLst/>
          </a:prstGeom>
          <a:solidFill>
            <a:srgbClr val="98F05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600" b="1" i="0" u="none" strike="noStrike" kern="1200" cap="none" spc="0" normalizeH="0" baseline="0" noProof="0" dirty="0">
                <a:ln>
                  <a:noFill/>
                </a:ln>
                <a:solidFill>
                  <a:srgbClr val="7030A0"/>
                </a:solidFill>
                <a:effectLst/>
                <a:uLnTx/>
                <a:uFillTx/>
                <a:latin typeface="Arial"/>
                <a:ea typeface="+mn-ea"/>
                <a:cs typeface="+mn-cs"/>
              </a:rPr>
              <a:t>Educación, Talleres, Charlas Informativas y Comunitarias</a:t>
            </a:r>
          </a:p>
        </p:txBody>
      </p:sp>
      <p:sp>
        <p:nvSpPr>
          <p:cNvPr id="34" name="4 Rectángulo">
            <a:extLst>
              <a:ext uri="{FF2B5EF4-FFF2-40B4-BE49-F238E27FC236}">
                <a16:creationId xmlns:a16="http://schemas.microsoft.com/office/drawing/2014/main" id="{D2F93D0B-E74F-44D5-9D52-11317D1CDE86}"/>
              </a:ext>
            </a:extLst>
          </p:cNvPr>
          <p:cNvSpPr/>
          <p:nvPr/>
        </p:nvSpPr>
        <p:spPr>
          <a:xfrm>
            <a:off x="9124950" y="5187950"/>
            <a:ext cx="1543050" cy="11699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Estimulación Cognitiva y Terapia Ocupacional </a:t>
            </a:r>
          </a:p>
        </p:txBody>
      </p:sp>
      <p:sp>
        <p:nvSpPr>
          <p:cNvPr id="35" name="4 Rectángulo">
            <a:extLst>
              <a:ext uri="{FF2B5EF4-FFF2-40B4-BE49-F238E27FC236}">
                <a16:creationId xmlns:a16="http://schemas.microsoft.com/office/drawing/2014/main" id="{9E1A0828-6B33-4E51-92F6-55D68D3DD89C}"/>
              </a:ext>
            </a:extLst>
          </p:cNvPr>
          <p:cNvSpPr/>
          <p:nvPr/>
        </p:nvSpPr>
        <p:spPr>
          <a:xfrm>
            <a:off x="5821364" y="5200651"/>
            <a:ext cx="1792287" cy="18002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Atención Integral,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Consultas, Evaluaciones, Entrevistas de Orientación y Apoyo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 Familiar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VE" sz="1500" b="1" i="0" u="none" strike="noStrike" kern="1200" cap="none" spc="0" normalizeH="0" baseline="0" noProof="0" dirty="0">
              <a:ln>
                <a:noFill/>
              </a:ln>
              <a:solidFill>
                <a:srgbClr val="FFFFFF"/>
              </a:solidFill>
              <a:effectLst/>
              <a:uLnTx/>
              <a:uFillTx/>
              <a:latin typeface="Arial"/>
              <a:ea typeface="+mn-ea"/>
              <a:cs typeface="+mn-cs"/>
            </a:endParaRPr>
          </a:p>
        </p:txBody>
      </p:sp>
      <p:sp>
        <p:nvSpPr>
          <p:cNvPr id="40" name="7 Rectángulo">
            <a:extLst>
              <a:ext uri="{FF2B5EF4-FFF2-40B4-BE49-F238E27FC236}">
                <a16:creationId xmlns:a16="http://schemas.microsoft.com/office/drawing/2014/main" id="{56074E69-1087-4DC4-A44C-69F37BB20539}"/>
              </a:ext>
            </a:extLst>
          </p:cNvPr>
          <p:cNvSpPr/>
          <p:nvPr/>
        </p:nvSpPr>
        <p:spPr>
          <a:xfrm>
            <a:off x="7891463" y="3195638"/>
            <a:ext cx="2519362" cy="855662"/>
          </a:xfrm>
          <a:prstGeom prst="rect">
            <a:avLst/>
          </a:prstGeom>
          <a:solidFill>
            <a:srgbClr val="7DDFBA"/>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COMUNICACIONES Y DESARROLLO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err="1">
                <a:ln>
                  <a:noFill/>
                </a:ln>
                <a:solidFill>
                  <a:prstClr val="black"/>
                </a:solidFill>
                <a:effectLst/>
                <a:uLnTx/>
                <a:uFillTx/>
                <a:latin typeface="Arial"/>
                <a:ea typeface="+mn-ea"/>
                <a:cs typeface="+mn-cs"/>
              </a:rPr>
              <a:t>Angel</a:t>
            </a:r>
            <a:r>
              <a:rPr kumimoji="0" lang="es-VE" sz="1200" b="0" i="0" u="none" strike="noStrike" kern="1200" cap="none" spc="0" normalizeH="0" baseline="0" noProof="0" dirty="0">
                <a:ln>
                  <a:noFill/>
                </a:ln>
                <a:solidFill>
                  <a:prstClr val="black"/>
                </a:solidFill>
                <a:effectLst/>
                <a:uLnTx/>
                <a:uFillTx/>
                <a:latin typeface="Arial"/>
                <a:ea typeface="+mn-ea"/>
                <a:cs typeface="+mn-cs"/>
              </a:rPr>
              <a:t> </a:t>
            </a:r>
            <a:r>
              <a:rPr kumimoji="0" lang="es-VE" sz="1200" b="0" i="0" u="none" strike="noStrike" kern="1200" cap="none" spc="0" normalizeH="0" baseline="0" noProof="0" dirty="0" err="1">
                <a:ln>
                  <a:noFill/>
                </a:ln>
                <a:solidFill>
                  <a:prstClr val="black"/>
                </a:solidFill>
                <a:effectLst/>
                <a:uLnTx/>
                <a:uFillTx/>
                <a:latin typeface="Arial"/>
                <a:ea typeface="+mn-ea"/>
                <a:cs typeface="+mn-cs"/>
              </a:rPr>
              <a:t>Hultzsch</a:t>
            </a:r>
            <a:endParaRPr kumimoji="0" lang="es-VE"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9173" name="40 Marcador de número de diapositiva">
            <a:extLst>
              <a:ext uri="{FF2B5EF4-FFF2-40B4-BE49-F238E27FC236}">
                <a16:creationId xmlns:a16="http://schemas.microsoft.com/office/drawing/2014/main" id="{CF36FBA0-3BCB-41C9-AE6F-E68DF10C82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0C54FB-0FB8-407A-B11D-5D69C56D950D}" type="slidenum">
              <a:rPr kumimoji="0" lang="es-ES" altLang="es-V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altLang="es-V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6 Rectángulo">
            <a:extLst>
              <a:ext uri="{FF2B5EF4-FFF2-40B4-BE49-F238E27FC236}">
                <a16:creationId xmlns:a16="http://schemas.microsoft.com/office/drawing/2014/main" id="{8EE0BDB1-C93A-4ED2-A556-ED3234255119}"/>
              </a:ext>
            </a:extLst>
          </p:cNvPr>
          <p:cNvSpPr/>
          <p:nvPr/>
        </p:nvSpPr>
        <p:spPr>
          <a:xfrm>
            <a:off x="7851775" y="2463800"/>
            <a:ext cx="247650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CONSEJO CONSULTIVO </a:t>
            </a:r>
          </a:p>
        </p:txBody>
      </p:sp>
      <p:sp>
        <p:nvSpPr>
          <p:cNvPr id="42" name="6 Rectángulo">
            <a:extLst>
              <a:ext uri="{FF2B5EF4-FFF2-40B4-BE49-F238E27FC236}">
                <a16:creationId xmlns:a16="http://schemas.microsoft.com/office/drawing/2014/main" id="{47F3BEAC-A253-401D-8172-854F1BB21EC0}"/>
              </a:ext>
            </a:extLst>
          </p:cNvPr>
          <p:cNvSpPr/>
          <p:nvPr/>
        </p:nvSpPr>
        <p:spPr>
          <a:xfrm>
            <a:off x="1809751" y="2089151"/>
            <a:ext cx="2786063" cy="544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500" b="1" i="0" u="none" strike="noStrike" kern="1200" cap="none" spc="0" normalizeH="0" baseline="0" noProof="0" dirty="0">
                <a:ln>
                  <a:noFill/>
                </a:ln>
                <a:solidFill>
                  <a:srgbClr val="7030A0"/>
                </a:solidFill>
                <a:effectLst/>
                <a:uLnTx/>
                <a:uFillTx/>
                <a:latin typeface="Arial"/>
                <a:ea typeface="+mn-ea"/>
                <a:cs typeface="+mn-cs"/>
              </a:rPr>
              <a:t>CONSULTOR JURÍDICO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1200" b="0" i="0" u="none" strike="noStrike" kern="1200" cap="none" spc="0" normalizeH="0" baseline="0" noProof="0" dirty="0" err="1">
                <a:ln>
                  <a:noFill/>
                </a:ln>
                <a:solidFill>
                  <a:srgbClr val="000000"/>
                </a:solidFill>
                <a:effectLst/>
                <a:uLnTx/>
                <a:uFillTx/>
                <a:latin typeface="Arial"/>
                <a:ea typeface="+mn-ea"/>
                <a:cs typeface="+mn-cs"/>
              </a:rPr>
              <a:t>Hector</a:t>
            </a:r>
            <a:r>
              <a:rPr kumimoji="0" lang="es-VE" sz="1200" b="0" i="0" u="none" strike="noStrike" kern="1200" cap="none" spc="0" normalizeH="0" baseline="0" noProof="0" dirty="0">
                <a:ln>
                  <a:noFill/>
                </a:ln>
                <a:solidFill>
                  <a:srgbClr val="000000"/>
                </a:solidFill>
                <a:effectLst/>
                <a:uLnTx/>
                <a:uFillTx/>
                <a:latin typeface="Arial"/>
                <a:ea typeface="+mn-ea"/>
                <a:cs typeface="+mn-cs"/>
              </a:rPr>
              <a:t> Rufino Blanco - Fombona</a:t>
            </a:r>
          </a:p>
        </p:txBody>
      </p:sp>
      <p:sp>
        <p:nvSpPr>
          <p:cNvPr id="49176" name="CuadroTexto 28">
            <a:extLst>
              <a:ext uri="{FF2B5EF4-FFF2-40B4-BE49-F238E27FC236}">
                <a16:creationId xmlns:a16="http://schemas.microsoft.com/office/drawing/2014/main" id="{B7BE35D2-F1D4-4117-BD36-8AECF6C1378A}"/>
              </a:ext>
            </a:extLst>
          </p:cNvPr>
          <p:cNvSpPr txBox="1">
            <a:spLocks noChangeArrowheads="1"/>
          </p:cNvSpPr>
          <p:nvPr/>
        </p:nvSpPr>
        <p:spPr bwMode="auto">
          <a:xfrm>
            <a:off x="1524001" y="1"/>
            <a:ext cx="2740025" cy="117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VE" altLang="es-V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9177" name="Imagen 3">
            <a:extLst>
              <a:ext uri="{FF2B5EF4-FFF2-40B4-BE49-F238E27FC236}">
                <a16:creationId xmlns:a16="http://schemas.microsoft.com/office/drawing/2014/main" id="{5EE8F3CD-29DA-47A6-8FF5-771E9A2616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5663" y="568325"/>
            <a:ext cx="208121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a:extLst>
              <a:ext uri="{FF2B5EF4-FFF2-40B4-BE49-F238E27FC236}">
                <a16:creationId xmlns:a16="http://schemas.microsoft.com/office/drawing/2014/main" id="{E8119A02-FE83-443C-B091-70DF38147EFC}"/>
              </a:ext>
            </a:extLst>
          </p:cNvPr>
          <p:cNvSpPr>
            <a:spLocks noGrp="1"/>
          </p:cNvSpPr>
          <p:nvPr>
            <p:ph type="ctrTitle"/>
          </p:nvPr>
        </p:nvSpPr>
        <p:spPr>
          <a:xfrm>
            <a:off x="1524000" y="26988"/>
            <a:ext cx="9144000" cy="487362"/>
          </a:xfrm>
        </p:spPr>
        <p:txBody>
          <a:bodyPr>
            <a:normAutofit fontScale="90000"/>
          </a:bodyPr>
          <a:lstStyle/>
          <a:p>
            <a:pPr>
              <a:defRPr/>
            </a:pPr>
            <a:r>
              <a:rPr lang="es-VE" sz="2700" dirty="0"/>
              <a:t>ORGANIGRAMA   ESTRUCTURAL (EQUIPO Y LIDERAZGO)</a:t>
            </a:r>
          </a:p>
        </p:txBody>
      </p:sp>
    </p:spTree>
    <p:extLst>
      <p:ext uri="{BB962C8B-B14F-4D97-AF65-F5344CB8AC3E}">
        <p14:creationId xmlns:p14="http://schemas.microsoft.com/office/powerpoint/2010/main" val="261000618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519F72A-655C-4433-A40D-B5233729AA1A}"/>
              </a:ext>
            </a:extLst>
          </p:cNvPr>
          <p:cNvSpPr/>
          <p:nvPr/>
        </p:nvSpPr>
        <p:spPr>
          <a:xfrm>
            <a:off x="609601" y="47903"/>
            <a:ext cx="11325726" cy="1545038"/>
          </a:xfrm>
          <a:prstGeom prst="rect">
            <a:avLst/>
          </a:prstGeom>
        </p:spPr>
        <p:txBody>
          <a:bodyPr wrap="square">
            <a:spAutoFit/>
          </a:bodyPr>
          <a:lstStyle/>
          <a:p>
            <a:r>
              <a:rPr lang="es-VE" sz="2800" b="1" dirty="0"/>
              <a:t>C. Análisis de Contexto </a:t>
            </a:r>
          </a:p>
          <a:p>
            <a:pPr lvl="0" eaLnBrk="0" fontAlgn="base" hangingPunct="0">
              <a:spcBef>
                <a:spcPct val="20000"/>
              </a:spcBef>
              <a:spcAft>
                <a:spcPct val="0"/>
              </a:spcAft>
            </a:pPr>
            <a:r>
              <a:rPr lang="es-VE" sz="2000" b="1" kern="0" dirty="0">
                <a:solidFill>
                  <a:srgbClr val="000000"/>
                </a:solidFill>
              </a:rPr>
              <a:t>Actividad #4</a:t>
            </a:r>
          </a:p>
          <a:p>
            <a:pPr lvl="0" eaLnBrk="0" fontAlgn="base" hangingPunct="0">
              <a:spcBef>
                <a:spcPct val="20000"/>
              </a:spcBef>
              <a:spcAft>
                <a:spcPct val="0"/>
              </a:spcAft>
            </a:pPr>
            <a:endParaRPr lang="es-VE" sz="1200" kern="0" dirty="0">
              <a:solidFill>
                <a:srgbClr val="000000"/>
              </a:solidFill>
            </a:endParaRPr>
          </a:p>
          <a:p>
            <a:endParaRPr lang="es-VE" sz="2800" b="1" dirty="0"/>
          </a:p>
        </p:txBody>
      </p:sp>
      <p:graphicFrame>
        <p:nvGraphicFramePr>
          <p:cNvPr id="4" name="Tabla 3">
            <a:extLst>
              <a:ext uri="{FF2B5EF4-FFF2-40B4-BE49-F238E27FC236}">
                <a16:creationId xmlns:a16="http://schemas.microsoft.com/office/drawing/2014/main" id="{0AB21365-3BC1-4DDD-8521-D34BFC717FFD}"/>
              </a:ext>
            </a:extLst>
          </p:cNvPr>
          <p:cNvGraphicFramePr>
            <a:graphicFrameLocks noGrp="1"/>
          </p:cNvGraphicFramePr>
          <p:nvPr>
            <p:extLst>
              <p:ext uri="{D42A27DB-BD31-4B8C-83A1-F6EECF244321}">
                <p14:modId xmlns:p14="http://schemas.microsoft.com/office/powerpoint/2010/main" val="3925604023"/>
              </p:ext>
            </p:extLst>
          </p:nvPr>
        </p:nvGraphicFramePr>
        <p:xfrm>
          <a:off x="278296" y="1094713"/>
          <a:ext cx="11823589" cy="5523566"/>
        </p:xfrm>
        <a:graphic>
          <a:graphicData uri="http://schemas.openxmlformats.org/drawingml/2006/table">
            <a:tbl>
              <a:tblPr firstRow="1" bandRow="1"/>
              <a:tblGrid>
                <a:gridCol w="2094306">
                  <a:extLst>
                    <a:ext uri="{9D8B030D-6E8A-4147-A177-3AD203B41FA5}">
                      <a16:colId xmlns:a16="http://schemas.microsoft.com/office/drawing/2014/main" val="20000"/>
                    </a:ext>
                  </a:extLst>
                </a:gridCol>
                <a:gridCol w="4841693">
                  <a:extLst>
                    <a:ext uri="{9D8B030D-6E8A-4147-A177-3AD203B41FA5}">
                      <a16:colId xmlns:a16="http://schemas.microsoft.com/office/drawing/2014/main" val="20001"/>
                    </a:ext>
                  </a:extLst>
                </a:gridCol>
                <a:gridCol w="4887590">
                  <a:extLst>
                    <a:ext uri="{9D8B030D-6E8A-4147-A177-3AD203B41FA5}">
                      <a16:colId xmlns:a16="http://schemas.microsoft.com/office/drawing/2014/main" val="20002"/>
                    </a:ext>
                  </a:extLst>
                </a:gridCol>
              </a:tblGrid>
              <a:tr h="302776">
                <a:tc>
                  <a:txBody>
                    <a:bodyPr/>
                    <a:lstStyle>
                      <a:lvl1pPr marL="0" algn="l" defTabSz="914400" rtl="0" eaLnBrk="1" latinLnBrk="0" hangingPunct="1">
                        <a:defRPr sz="1800" b="1" kern="1200">
                          <a:solidFill>
                            <a:schemeClr val="lt1"/>
                          </a:solidFill>
                          <a:latin typeface="Arial"/>
                          <a:ea typeface="MS PGothic"/>
                        </a:defRPr>
                      </a:lvl1pPr>
                      <a:lvl2pPr marL="457200" algn="l" defTabSz="914400" rtl="0" eaLnBrk="1" latinLnBrk="0" hangingPunct="1">
                        <a:defRPr sz="1800" b="1" kern="1200">
                          <a:solidFill>
                            <a:schemeClr val="lt1"/>
                          </a:solidFill>
                          <a:latin typeface="Arial"/>
                          <a:ea typeface="MS PGothic"/>
                        </a:defRPr>
                      </a:lvl2pPr>
                      <a:lvl3pPr marL="914400" algn="l" defTabSz="914400" rtl="0" eaLnBrk="1" latinLnBrk="0" hangingPunct="1">
                        <a:defRPr sz="1800" b="1" kern="1200">
                          <a:solidFill>
                            <a:schemeClr val="lt1"/>
                          </a:solidFill>
                          <a:latin typeface="Arial"/>
                          <a:ea typeface="MS PGothic"/>
                        </a:defRPr>
                      </a:lvl3pPr>
                      <a:lvl4pPr marL="1371600" algn="l" defTabSz="914400" rtl="0" eaLnBrk="1" latinLnBrk="0" hangingPunct="1">
                        <a:defRPr sz="1800" b="1" kern="1200">
                          <a:solidFill>
                            <a:schemeClr val="lt1"/>
                          </a:solidFill>
                          <a:latin typeface="Arial"/>
                          <a:ea typeface="MS PGothic"/>
                        </a:defRPr>
                      </a:lvl4pPr>
                      <a:lvl5pPr marL="1828800" algn="l" defTabSz="914400" rtl="0" eaLnBrk="1" latinLnBrk="0" hangingPunct="1">
                        <a:defRPr sz="1800" b="1" kern="1200">
                          <a:solidFill>
                            <a:schemeClr val="lt1"/>
                          </a:solidFill>
                          <a:latin typeface="Arial"/>
                          <a:ea typeface="MS PGothic"/>
                        </a:defRPr>
                      </a:lvl5pPr>
                      <a:lvl6pPr marL="2286000" algn="l" defTabSz="914400" rtl="0" eaLnBrk="1" latinLnBrk="0" hangingPunct="1">
                        <a:defRPr sz="1800" b="1" kern="1200">
                          <a:solidFill>
                            <a:schemeClr val="lt1"/>
                          </a:solidFill>
                          <a:latin typeface="Arial"/>
                          <a:ea typeface="MS PGothic"/>
                        </a:defRPr>
                      </a:lvl6pPr>
                      <a:lvl7pPr marL="2743200" algn="l" defTabSz="914400" rtl="0" eaLnBrk="1" latinLnBrk="0" hangingPunct="1">
                        <a:defRPr sz="1800" b="1" kern="1200">
                          <a:solidFill>
                            <a:schemeClr val="lt1"/>
                          </a:solidFill>
                          <a:latin typeface="Arial"/>
                          <a:ea typeface="MS PGothic"/>
                        </a:defRPr>
                      </a:lvl7pPr>
                      <a:lvl8pPr marL="3200400" algn="l" defTabSz="914400" rtl="0" eaLnBrk="1" latinLnBrk="0" hangingPunct="1">
                        <a:defRPr sz="1800" b="1" kern="1200">
                          <a:solidFill>
                            <a:schemeClr val="lt1"/>
                          </a:solidFill>
                          <a:latin typeface="Arial"/>
                          <a:ea typeface="MS PGothic"/>
                        </a:defRPr>
                      </a:lvl8pPr>
                      <a:lvl9pPr marL="3657600" algn="l" defTabSz="914400" rtl="0" eaLnBrk="1" latinLnBrk="0" hangingPunct="1">
                        <a:defRPr sz="1800" b="1" kern="1200">
                          <a:solidFill>
                            <a:schemeClr val="lt1"/>
                          </a:solidFill>
                          <a:latin typeface="Arial"/>
                          <a:ea typeface="MS PGothic"/>
                        </a:defRPr>
                      </a:lvl9pPr>
                    </a:lstStyle>
                    <a:p>
                      <a:r>
                        <a:rPr lang="es-MX" sz="1400" dirty="0"/>
                        <a:t>Criterios</a:t>
                      </a:r>
                      <a:endParaRPr lang="es-E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C87C9"/>
                    </a:solidFill>
                  </a:tcPr>
                </a:tc>
                <a:tc>
                  <a:txBody>
                    <a:bodyPr/>
                    <a:lstStyle>
                      <a:lvl1pPr marL="0" algn="l" defTabSz="914400" rtl="0" eaLnBrk="1" latinLnBrk="0" hangingPunct="1">
                        <a:defRPr sz="1800" b="1" kern="1200">
                          <a:solidFill>
                            <a:schemeClr val="lt1"/>
                          </a:solidFill>
                          <a:latin typeface="Arial"/>
                          <a:ea typeface="MS PGothic"/>
                        </a:defRPr>
                      </a:lvl1pPr>
                      <a:lvl2pPr marL="457200" algn="l" defTabSz="914400" rtl="0" eaLnBrk="1" latinLnBrk="0" hangingPunct="1">
                        <a:defRPr sz="1800" b="1" kern="1200">
                          <a:solidFill>
                            <a:schemeClr val="lt1"/>
                          </a:solidFill>
                          <a:latin typeface="Arial"/>
                          <a:ea typeface="MS PGothic"/>
                        </a:defRPr>
                      </a:lvl2pPr>
                      <a:lvl3pPr marL="914400" algn="l" defTabSz="914400" rtl="0" eaLnBrk="1" latinLnBrk="0" hangingPunct="1">
                        <a:defRPr sz="1800" b="1" kern="1200">
                          <a:solidFill>
                            <a:schemeClr val="lt1"/>
                          </a:solidFill>
                          <a:latin typeface="Arial"/>
                          <a:ea typeface="MS PGothic"/>
                        </a:defRPr>
                      </a:lvl3pPr>
                      <a:lvl4pPr marL="1371600" algn="l" defTabSz="914400" rtl="0" eaLnBrk="1" latinLnBrk="0" hangingPunct="1">
                        <a:defRPr sz="1800" b="1" kern="1200">
                          <a:solidFill>
                            <a:schemeClr val="lt1"/>
                          </a:solidFill>
                          <a:latin typeface="Arial"/>
                          <a:ea typeface="MS PGothic"/>
                        </a:defRPr>
                      </a:lvl4pPr>
                      <a:lvl5pPr marL="1828800" algn="l" defTabSz="914400" rtl="0" eaLnBrk="1" latinLnBrk="0" hangingPunct="1">
                        <a:defRPr sz="1800" b="1" kern="1200">
                          <a:solidFill>
                            <a:schemeClr val="lt1"/>
                          </a:solidFill>
                          <a:latin typeface="Arial"/>
                          <a:ea typeface="MS PGothic"/>
                        </a:defRPr>
                      </a:lvl5pPr>
                      <a:lvl6pPr marL="2286000" algn="l" defTabSz="914400" rtl="0" eaLnBrk="1" latinLnBrk="0" hangingPunct="1">
                        <a:defRPr sz="1800" b="1" kern="1200">
                          <a:solidFill>
                            <a:schemeClr val="lt1"/>
                          </a:solidFill>
                          <a:latin typeface="Arial"/>
                          <a:ea typeface="MS PGothic"/>
                        </a:defRPr>
                      </a:lvl6pPr>
                      <a:lvl7pPr marL="2743200" algn="l" defTabSz="914400" rtl="0" eaLnBrk="1" latinLnBrk="0" hangingPunct="1">
                        <a:defRPr sz="1800" b="1" kern="1200">
                          <a:solidFill>
                            <a:schemeClr val="lt1"/>
                          </a:solidFill>
                          <a:latin typeface="Arial"/>
                          <a:ea typeface="MS PGothic"/>
                        </a:defRPr>
                      </a:lvl7pPr>
                      <a:lvl8pPr marL="3200400" algn="l" defTabSz="914400" rtl="0" eaLnBrk="1" latinLnBrk="0" hangingPunct="1">
                        <a:defRPr sz="1800" b="1" kern="1200">
                          <a:solidFill>
                            <a:schemeClr val="lt1"/>
                          </a:solidFill>
                          <a:latin typeface="Arial"/>
                          <a:ea typeface="MS PGothic"/>
                        </a:defRPr>
                      </a:lvl8pPr>
                      <a:lvl9pPr marL="3657600" algn="l" defTabSz="914400" rtl="0" eaLnBrk="1" latinLnBrk="0" hangingPunct="1">
                        <a:defRPr sz="1800" b="1" kern="1200">
                          <a:solidFill>
                            <a:schemeClr val="lt1"/>
                          </a:solidFill>
                          <a:latin typeface="Arial"/>
                          <a:ea typeface="MS PGothic"/>
                        </a:defRPr>
                      </a:lvl9pPr>
                    </a:lstStyle>
                    <a:p>
                      <a:r>
                        <a:rPr lang="es-MX" sz="1400" dirty="0"/>
                        <a:t>Oportunidades</a:t>
                      </a:r>
                      <a:endParaRPr lang="es-E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C87C9"/>
                    </a:solidFill>
                  </a:tcPr>
                </a:tc>
                <a:tc>
                  <a:txBody>
                    <a:bodyPr/>
                    <a:lstStyle>
                      <a:lvl1pPr marL="0" algn="l" defTabSz="914400" rtl="0" eaLnBrk="1" latinLnBrk="0" hangingPunct="1">
                        <a:defRPr sz="1800" b="1" kern="1200">
                          <a:solidFill>
                            <a:schemeClr val="lt1"/>
                          </a:solidFill>
                          <a:latin typeface="Arial"/>
                          <a:ea typeface="MS PGothic"/>
                        </a:defRPr>
                      </a:lvl1pPr>
                      <a:lvl2pPr marL="457200" algn="l" defTabSz="914400" rtl="0" eaLnBrk="1" latinLnBrk="0" hangingPunct="1">
                        <a:defRPr sz="1800" b="1" kern="1200">
                          <a:solidFill>
                            <a:schemeClr val="lt1"/>
                          </a:solidFill>
                          <a:latin typeface="Arial"/>
                          <a:ea typeface="MS PGothic"/>
                        </a:defRPr>
                      </a:lvl2pPr>
                      <a:lvl3pPr marL="914400" algn="l" defTabSz="914400" rtl="0" eaLnBrk="1" latinLnBrk="0" hangingPunct="1">
                        <a:defRPr sz="1800" b="1" kern="1200">
                          <a:solidFill>
                            <a:schemeClr val="lt1"/>
                          </a:solidFill>
                          <a:latin typeface="Arial"/>
                          <a:ea typeface="MS PGothic"/>
                        </a:defRPr>
                      </a:lvl3pPr>
                      <a:lvl4pPr marL="1371600" algn="l" defTabSz="914400" rtl="0" eaLnBrk="1" latinLnBrk="0" hangingPunct="1">
                        <a:defRPr sz="1800" b="1" kern="1200">
                          <a:solidFill>
                            <a:schemeClr val="lt1"/>
                          </a:solidFill>
                          <a:latin typeface="Arial"/>
                          <a:ea typeface="MS PGothic"/>
                        </a:defRPr>
                      </a:lvl4pPr>
                      <a:lvl5pPr marL="1828800" algn="l" defTabSz="914400" rtl="0" eaLnBrk="1" latinLnBrk="0" hangingPunct="1">
                        <a:defRPr sz="1800" b="1" kern="1200">
                          <a:solidFill>
                            <a:schemeClr val="lt1"/>
                          </a:solidFill>
                          <a:latin typeface="Arial"/>
                          <a:ea typeface="MS PGothic"/>
                        </a:defRPr>
                      </a:lvl5pPr>
                      <a:lvl6pPr marL="2286000" algn="l" defTabSz="914400" rtl="0" eaLnBrk="1" latinLnBrk="0" hangingPunct="1">
                        <a:defRPr sz="1800" b="1" kern="1200">
                          <a:solidFill>
                            <a:schemeClr val="lt1"/>
                          </a:solidFill>
                          <a:latin typeface="Arial"/>
                          <a:ea typeface="MS PGothic"/>
                        </a:defRPr>
                      </a:lvl6pPr>
                      <a:lvl7pPr marL="2743200" algn="l" defTabSz="914400" rtl="0" eaLnBrk="1" latinLnBrk="0" hangingPunct="1">
                        <a:defRPr sz="1800" b="1" kern="1200">
                          <a:solidFill>
                            <a:schemeClr val="lt1"/>
                          </a:solidFill>
                          <a:latin typeface="Arial"/>
                          <a:ea typeface="MS PGothic"/>
                        </a:defRPr>
                      </a:lvl7pPr>
                      <a:lvl8pPr marL="3200400" algn="l" defTabSz="914400" rtl="0" eaLnBrk="1" latinLnBrk="0" hangingPunct="1">
                        <a:defRPr sz="1800" b="1" kern="1200">
                          <a:solidFill>
                            <a:schemeClr val="lt1"/>
                          </a:solidFill>
                          <a:latin typeface="Arial"/>
                          <a:ea typeface="MS PGothic"/>
                        </a:defRPr>
                      </a:lvl8pPr>
                      <a:lvl9pPr marL="3657600" algn="l" defTabSz="914400" rtl="0" eaLnBrk="1" latinLnBrk="0" hangingPunct="1">
                        <a:defRPr sz="1800" b="1" kern="1200">
                          <a:solidFill>
                            <a:schemeClr val="lt1"/>
                          </a:solidFill>
                          <a:latin typeface="Arial"/>
                          <a:ea typeface="MS PGothic"/>
                        </a:defRPr>
                      </a:lvl9pPr>
                    </a:lstStyle>
                    <a:p>
                      <a:r>
                        <a:rPr lang="es-MX" sz="1400" dirty="0"/>
                        <a:t>Amenazas</a:t>
                      </a:r>
                      <a:endParaRPr lang="es-E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C87C9"/>
                    </a:solidFill>
                  </a:tcPr>
                </a:tc>
                <a:extLst>
                  <a:ext uri="{0D108BD9-81ED-4DB2-BD59-A6C34878D82A}">
                    <a16:rowId xmlns:a16="http://schemas.microsoft.com/office/drawing/2014/main" val="10000"/>
                  </a:ext>
                </a:extLst>
              </a:tr>
              <a:tr h="633330">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Sistema</a:t>
                      </a:r>
                      <a:r>
                        <a:rPr lang="es-MX" sz="1050" b="1" baseline="0" dirty="0"/>
                        <a:t> político</a:t>
                      </a:r>
                      <a:endParaRPr lang="es-ES" sz="105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Inexistentes</a:t>
                      </a:r>
                    </a:p>
                    <a:p>
                      <a:endParaRPr lang="es-E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Afecta notablemente a nuestra labor la i</a:t>
                      </a:r>
                      <a:r>
                        <a:rPr lang="es-MX" sz="1050" dirty="0"/>
                        <a:t>inestabilidad socio-política. Protestas</a:t>
                      </a:r>
                      <a:r>
                        <a:rPr lang="es-MX" sz="1050" baseline="0" dirty="0"/>
                        <a:t> que afectan la dinámica de las comunidades .Desánimo colectivo, para asistir a las actividades de formación y/o servicios que presta el Centro</a:t>
                      </a:r>
                      <a:endParaRPr lang="es-E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1"/>
                  </a:ext>
                </a:extLst>
              </a:tr>
              <a:tr h="432048">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Situación legal</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Marco legal: Ley para personas con Discapacidad y</a:t>
                      </a:r>
                    </a:p>
                    <a:p>
                      <a:r>
                        <a:rPr lang="es-VE" sz="1050" dirty="0"/>
                        <a:t>Derechos Humanos y del servicio social comunitario universitario</a:t>
                      </a:r>
                    </a:p>
                    <a:p>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La ley de donaciones se encuentra igual que hace 30 años, y no beneficia a las ODS. Toma de decisiones del sector público es dispersa . Eliminación de la exoneración de los ISLR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extLst>
                  <a:ext uri="{0D108BD9-81ED-4DB2-BD59-A6C34878D82A}">
                    <a16:rowId xmlns:a16="http://schemas.microsoft.com/office/drawing/2014/main" val="10002"/>
                  </a:ext>
                </a:extLst>
              </a:tr>
              <a:tr h="554466">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Situación económica</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Ha hecho surgir muchas necesidades de formación. </a:t>
                      </a:r>
                      <a:r>
                        <a:rPr lang="es-VE" sz="1050" dirty="0"/>
                        <a:t>El Costo es mayor en los cursos de cuidadores de 134 horas (ya que los participantes los utilizan para irse del país y están siendo muy demandados)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Retiro de patrocinios a último momento, que nos hacen cancelar las actividades programadas. Los cuidadores profesionales capacitados abandonan el país.  Situación económica muy ajustada y empeorando</a:t>
                      </a:r>
                    </a:p>
                    <a:p>
                      <a:r>
                        <a:rPr lang="es-MX" sz="1050" dirty="0"/>
                        <a:t>Cierre de empresas en el sector privado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3"/>
                  </a:ext>
                </a:extLst>
              </a:tr>
              <a:tr h="554466">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Situación de nuestro sector</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dirty="0"/>
                        <a:t>Aumento de llamadas y participación en los servicios (consultas y sesiones terapia ocupacional), las actividades, cursos y talleres de la institución</a:t>
                      </a:r>
                    </a:p>
                    <a:p>
                      <a:r>
                        <a:rPr lang="es-VE" sz="1050" dirty="0"/>
                        <a:t>Contamos con el único centro especializado para la atención primaria al Alzheimer y otras demencias.</a:t>
                      </a:r>
                    </a:p>
                    <a:p>
                      <a:r>
                        <a:rPr lang="es-MX" sz="1050" dirty="0"/>
                        <a:t>Nos hemos vuelto resilientes y persistentes.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Escasez de profesores. Mejoramiento tecnológico se hace cuesta arriba</a:t>
                      </a:r>
                    </a:p>
                    <a:p>
                      <a:r>
                        <a:rPr lang="es-MX" sz="1050" dirty="0"/>
                        <a:t>Dificultades</a:t>
                      </a:r>
                      <a:r>
                        <a:rPr lang="es-MX" sz="1050" baseline="0" dirty="0"/>
                        <a:t> para la divulgación por los costos de publicidad. </a:t>
                      </a:r>
                      <a:r>
                        <a:rPr lang="es-VE" sz="1050" baseline="0" dirty="0"/>
                        <a:t>Cambian a cada rato a Ministros y Funcionarios del Gobierno (Salud, Educación y otros, cuya prioridad no es la Salud Mental)</a:t>
                      </a:r>
                    </a:p>
                    <a:p>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extLst>
                  <a:ext uri="{0D108BD9-81ED-4DB2-BD59-A6C34878D82A}">
                    <a16:rowId xmlns:a16="http://schemas.microsoft.com/office/drawing/2014/main" val="10004"/>
                  </a:ext>
                </a:extLst>
              </a:tr>
              <a:tr h="585192">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Situación de otras</a:t>
                      </a:r>
                      <a:r>
                        <a:rPr lang="es-MX" sz="1050" b="1" baseline="0" dirty="0"/>
                        <a:t> ODS dentro del mismo sector</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aseline="0" dirty="0"/>
                        <a:t>Son muy pocas las organizaciones que ofrecen lo mismo que nosotros.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No podemos acceder a los costos</a:t>
                      </a:r>
                      <a:r>
                        <a:rPr lang="es-MX" sz="1050" baseline="0" dirty="0"/>
                        <a:t> de mejoramiento tecnológico.</a:t>
                      </a:r>
                    </a:p>
                    <a:p>
                      <a:r>
                        <a:rPr lang="es-VE" sz="1050" dirty="0"/>
                        <a:t>Continuos aumentos de precios y servicios debido a la inflación</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5"/>
                  </a:ext>
                </a:extLst>
              </a:tr>
              <a:tr h="659855">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Nuevas investigaciones y avances de tecnología</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VE" sz="1050" baseline="0" dirty="0"/>
                        <a:t>Organización Mundial y/o Panamericana de la Salud ha declarado las Demencias prioridad de Salud. </a:t>
                      </a:r>
                      <a:r>
                        <a:rPr lang="es-MX" sz="1050" baseline="0" dirty="0"/>
                        <a:t>Alianzas con OMS, OPS, y otras organizaciones internacionales en el campo del Alzheimer: ADI, DAI  y otras.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Altos costos</a:t>
                      </a:r>
                      <a:r>
                        <a:rPr lang="es-MX" sz="1050" baseline="0" dirty="0"/>
                        <a:t> para lograr el mejoramiento tecnológico</a:t>
                      </a:r>
                    </a:p>
                    <a:p>
                      <a:r>
                        <a:rPr lang="es-MX" sz="1050" baseline="0" dirty="0"/>
                        <a:t>Personal especializado están dejando el país. </a:t>
                      </a:r>
                      <a:r>
                        <a:rPr lang="es-VE" sz="1050" baseline="0" dirty="0"/>
                        <a:t>Sector adultos mayores y/o dependientes está muy desasistido</a:t>
                      </a:r>
                    </a:p>
                    <a:p>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extLst>
                  <a:ext uri="{0D108BD9-81ED-4DB2-BD59-A6C34878D82A}">
                    <a16:rowId xmlns:a16="http://schemas.microsoft.com/office/drawing/2014/main" val="10006"/>
                  </a:ext>
                </a:extLst>
              </a:tr>
              <a:tr h="492273">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Trabajo en RED</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Uso de las Redes disponibles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Fallas</a:t>
                      </a:r>
                      <a:r>
                        <a:rPr lang="es-MX" sz="1050" baseline="0" dirty="0"/>
                        <a:t> de conexión a internet</a:t>
                      </a:r>
                    </a:p>
                    <a:p>
                      <a:r>
                        <a:rPr lang="es-MX" sz="1050" baseline="0" dirty="0"/>
                        <a:t>Dificultad para los traslados a lo largo del país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40000"/>
                      </a:srgbClr>
                    </a:solidFill>
                  </a:tcPr>
                </a:tc>
                <a:extLst>
                  <a:ext uri="{0D108BD9-81ED-4DB2-BD59-A6C34878D82A}">
                    <a16:rowId xmlns:a16="http://schemas.microsoft.com/office/drawing/2014/main" val="10007"/>
                  </a:ext>
                </a:extLst>
              </a:tr>
              <a:tr h="581891">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b="1" dirty="0"/>
                        <a:t>Necesidades sociales</a:t>
                      </a:r>
                      <a:endParaRPr lang="es-ES" sz="105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Epidemia silenciosa de Alzheimer y otras Demencias</a:t>
                      </a:r>
                      <a:endParaRPr lang="es-ES" sz="105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tc>
                  <a:txBody>
                    <a:bodyPr/>
                    <a:lstStyle>
                      <a:lvl1pPr marL="0" algn="l" defTabSz="914400" rtl="0" eaLnBrk="1" latinLnBrk="0" hangingPunct="1">
                        <a:defRPr sz="1800" kern="1200">
                          <a:solidFill>
                            <a:schemeClr val="dk1"/>
                          </a:solidFill>
                          <a:latin typeface="Arial"/>
                          <a:ea typeface="MS PGothic"/>
                        </a:defRPr>
                      </a:lvl1pPr>
                      <a:lvl2pPr marL="457200" algn="l" defTabSz="914400" rtl="0" eaLnBrk="1" latinLnBrk="0" hangingPunct="1">
                        <a:defRPr sz="1800" kern="1200">
                          <a:solidFill>
                            <a:schemeClr val="dk1"/>
                          </a:solidFill>
                          <a:latin typeface="Arial"/>
                          <a:ea typeface="MS PGothic"/>
                        </a:defRPr>
                      </a:lvl2pPr>
                      <a:lvl3pPr marL="914400" algn="l" defTabSz="914400" rtl="0" eaLnBrk="1" latinLnBrk="0" hangingPunct="1">
                        <a:defRPr sz="1800" kern="1200">
                          <a:solidFill>
                            <a:schemeClr val="dk1"/>
                          </a:solidFill>
                          <a:latin typeface="Arial"/>
                          <a:ea typeface="MS PGothic"/>
                        </a:defRPr>
                      </a:lvl3pPr>
                      <a:lvl4pPr marL="1371600" algn="l" defTabSz="914400" rtl="0" eaLnBrk="1" latinLnBrk="0" hangingPunct="1">
                        <a:defRPr sz="1800" kern="1200">
                          <a:solidFill>
                            <a:schemeClr val="dk1"/>
                          </a:solidFill>
                          <a:latin typeface="Arial"/>
                          <a:ea typeface="MS PGothic"/>
                        </a:defRPr>
                      </a:lvl4pPr>
                      <a:lvl5pPr marL="1828800" algn="l" defTabSz="914400" rtl="0" eaLnBrk="1" latinLnBrk="0" hangingPunct="1">
                        <a:defRPr sz="1800" kern="1200">
                          <a:solidFill>
                            <a:schemeClr val="dk1"/>
                          </a:solidFill>
                          <a:latin typeface="Arial"/>
                          <a:ea typeface="MS PGothic"/>
                        </a:defRPr>
                      </a:lvl5pPr>
                      <a:lvl6pPr marL="2286000" algn="l" defTabSz="914400" rtl="0" eaLnBrk="1" latinLnBrk="0" hangingPunct="1">
                        <a:defRPr sz="1800" kern="1200">
                          <a:solidFill>
                            <a:schemeClr val="dk1"/>
                          </a:solidFill>
                          <a:latin typeface="Arial"/>
                          <a:ea typeface="MS PGothic"/>
                        </a:defRPr>
                      </a:lvl6pPr>
                      <a:lvl7pPr marL="2743200" algn="l" defTabSz="914400" rtl="0" eaLnBrk="1" latinLnBrk="0" hangingPunct="1">
                        <a:defRPr sz="1800" kern="1200">
                          <a:solidFill>
                            <a:schemeClr val="dk1"/>
                          </a:solidFill>
                          <a:latin typeface="Arial"/>
                          <a:ea typeface="MS PGothic"/>
                        </a:defRPr>
                      </a:lvl7pPr>
                      <a:lvl8pPr marL="3200400" algn="l" defTabSz="914400" rtl="0" eaLnBrk="1" latinLnBrk="0" hangingPunct="1">
                        <a:defRPr sz="1800" kern="1200">
                          <a:solidFill>
                            <a:schemeClr val="dk1"/>
                          </a:solidFill>
                          <a:latin typeface="Arial"/>
                          <a:ea typeface="MS PGothic"/>
                        </a:defRPr>
                      </a:lvl8pPr>
                      <a:lvl9pPr marL="3657600" algn="l" defTabSz="914400" rtl="0" eaLnBrk="1" latinLnBrk="0" hangingPunct="1">
                        <a:defRPr sz="1800" kern="1200">
                          <a:solidFill>
                            <a:schemeClr val="dk1"/>
                          </a:solidFill>
                          <a:latin typeface="Arial"/>
                          <a:ea typeface="MS PGothic"/>
                        </a:defRPr>
                      </a:lvl9pPr>
                    </a:lstStyle>
                    <a:p>
                      <a:r>
                        <a:rPr lang="es-MX" sz="1050" dirty="0"/>
                        <a:t>No hay apoyos en Políticas Públicas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C87C9">
                        <a:tint val="2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5831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7AAFDD-A32C-499F-A44D-A926DC00DD4A}"/>
              </a:ext>
            </a:extLst>
          </p:cNvPr>
          <p:cNvSpPr>
            <a:spLocks noGrp="1"/>
          </p:cNvSpPr>
          <p:nvPr>
            <p:ph idx="1"/>
          </p:nvPr>
        </p:nvSpPr>
        <p:spPr>
          <a:xfrm>
            <a:off x="689113" y="2113143"/>
            <a:ext cx="10972800" cy="3097213"/>
          </a:xfrm>
        </p:spPr>
        <p:txBody>
          <a:bodyPr/>
          <a:lstStyle/>
          <a:p>
            <a:r>
              <a:rPr lang="es-VE" sz="2400" dirty="0">
                <a:solidFill>
                  <a:schemeClr val="tx1"/>
                </a:solidFill>
              </a:rPr>
              <a:t>Relaciones políticas y económicas: Acceder a proyectos dirigidos hacia la salud (prevención y educativos o de capacitación). </a:t>
            </a:r>
          </a:p>
          <a:p>
            <a:r>
              <a:rPr lang="es-VE" sz="2400" dirty="0">
                <a:solidFill>
                  <a:schemeClr val="tx1"/>
                </a:solidFill>
              </a:rPr>
              <a:t>Nuevas necesidades sociales: Educar a la comunidad. Adultos mayores insertos dentro de la comunidad</a:t>
            </a:r>
          </a:p>
          <a:p>
            <a:r>
              <a:rPr lang="es-VE" sz="2400" dirty="0">
                <a:solidFill>
                  <a:schemeClr val="tx1"/>
                </a:solidFill>
              </a:rPr>
              <a:t>Nuevas economías, Avances en tecnología: </a:t>
            </a:r>
          </a:p>
          <a:p>
            <a:r>
              <a:rPr lang="es-VE" sz="2400" dirty="0">
                <a:solidFill>
                  <a:schemeClr val="tx1"/>
                </a:solidFill>
              </a:rPr>
              <a:t>Mercado de las ODS, Alianzas y trabajo en red, Apoyo al Tercer Sector: Relaciones con el mundo empresarial, que nos cedan espacios.</a:t>
            </a:r>
          </a:p>
          <a:p>
            <a:pPr marL="0" indent="0">
              <a:buNone/>
            </a:pPr>
            <a:endParaRPr lang="es-VE" sz="2400" dirty="0">
              <a:solidFill>
                <a:schemeClr val="tx1"/>
              </a:solidFill>
            </a:endParaRPr>
          </a:p>
        </p:txBody>
      </p:sp>
      <p:sp>
        <p:nvSpPr>
          <p:cNvPr id="5" name="Rectángulo 4">
            <a:extLst>
              <a:ext uri="{FF2B5EF4-FFF2-40B4-BE49-F238E27FC236}">
                <a16:creationId xmlns:a16="http://schemas.microsoft.com/office/drawing/2014/main" id="{F6B8B8E4-A3C4-4C20-B3D2-37112606427A}"/>
              </a:ext>
            </a:extLst>
          </p:cNvPr>
          <p:cNvSpPr/>
          <p:nvPr/>
        </p:nvSpPr>
        <p:spPr>
          <a:xfrm>
            <a:off x="627224" y="413670"/>
            <a:ext cx="11436439" cy="1286506"/>
          </a:xfrm>
          <a:prstGeom prst="rect">
            <a:avLst/>
          </a:prstGeom>
        </p:spPr>
        <p:txBody>
          <a:bodyPr wrap="square">
            <a:spAutoFit/>
          </a:bodyPr>
          <a:lstStyle/>
          <a:p>
            <a:r>
              <a:rPr lang="es-VE" sz="2800" b="1" dirty="0"/>
              <a:t>D. Análisis de Tendencias</a:t>
            </a:r>
          </a:p>
          <a:p>
            <a:pPr lvl="0" eaLnBrk="0" fontAlgn="base" hangingPunct="0">
              <a:spcBef>
                <a:spcPct val="20000"/>
              </a:spcBef>
              <a:spcAft>
                <a:spcPct val="0"/>
              </a:spcAft>
            </a:pPr>
            <a:r>
              <a:rPr lang="es-VE" b="1" kern="0" dirty="0">
                <a:solidFill>
                  <a:srgbClr val="000000"/>
                </a:solidFill>
              </a:rPr>
              <a:t>Actividad #5:</a:t>
            </a:r>
            <a:endParaRPr lang="es-VE" kern="0" dirty="0">
              <a:solidFill>
                <a:srgbClr val="000000"/>
              </a:solidFill>
            </a:endParaRPr>
          </a:p>
          <a:p>
            <a:endParaRPr lang="es-VE" sz="2800" b="1" dirty="0"/>
          </a:p>
        </p:txBody>
      </p:sp>
    </p:spTree>
    <p:extLst>
      <p:ext uri="{BB962C8B-B14F-4D97-AF65-F5344CB8AC3E}">
        <p14:creationId xmlns:p14="http://schemas.microsoft.com/office/powerpoint/2010/main" val="46932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7AAFDD-A32C-499F-A44D-A926DC00DD4A}"/>
              </a:ext>
            </a:extLst>
          </p:cNvPr>
          <p:cNvSpPr>
            <a:spLocks noGrp="1"/>
          </p:cNvSpPr>
          <p:nvPr>
            <p:ph idx="1"/>
          </p:nvPr>
        </p:nvSpPr>
        <p:spPr>
          <a:xfrm>
            <a:off x="727079" y="2192660"/>
            <a:ext cx="11168072" cy="3097213"/>
          </a:xfrm>
        </p:spPr>
        <p:txBody>
          <a:bodyPr/>
          <a:lstStyle/>
          <a:p>
            <a:pPr marL="0" indent="0">
              <a:buNone/>
            </a:pPr>
            <a:r>
              <a:rPr lang="es-VE" sz="2400" dirty="0">
                <a:solidFill>
                  <a:schemeClr val="tx1"/>
                </a:solidFill>
              </a:rPr>
              <a:t>Identificar los </a:t>
            </a:r>
            <a:r>
              <a:rPr lang="es-VE" sz="2400" dirty="0" err="1">
                <a:solidFill>
                  <a:schemeClr val="tx1"/>
                </a:solidFill>
              </a:rPr>
              <a:t>stakeholders</a:t>
            </a:r>
            <a:r>
              <a:rPr lang="es-VE" sz="2400" dirty="0">
                <a:solidFill>
                  <a:schemeClr val="tx1"/>
                </a:solidFill>
              </a:rPr>
              <a:t> (ACTORES CLAVE) de la ODS:</a:t>
            </a:r>
          </a:p>
          <a:p>
            <a:pPr marL="0" indent="0">
              <a:buNone/>
            </a:pPr>
            <a:endParaRPr lang="es-VE" sz="1100" dirty="0">
              <a:solidFill>
                <a:schemeClr val="tx1"/>
              </a:solidFill>
            </a:endParaRPr>
          </a:p>
          <a:p>
            <a:pPr marL="0" indent="0">
              <a:buNone/>
            </a:pPr>
            <a:r>
              <a:rPr lang="es-VE" sz="2400" b="1" dirty="0">
                <a:solidFill>
                  <a:schemeClr val="tx1"/>
                </a:solidFill>
              </a:rPr>
              <a:t>Aliados</a:t>
            </a:r>
            <a:r>
              <a:rPr lang="es-VE" sz="2400" dirty="0">
                <a:solidFill>
                  <a:schemeClr val="tx1"/>
                </a:solidFill>
              </a:rPr>
              <a:t> (buena relación): BANPLUS, BANCO MERCANTIL, BNC</a:t>
            </a:r>
          </a:p>
          <a:p>
            <a:pPr marL="0" indent="0">
              <a:buNone/>
            </a:pPr>
            <a:r>
              <a:rPr lang="es-VE" sz="2400" b="1" dirty="0">
                <a:solidFill>
                  <a:schemeClr val="tx1"/>
                </a:solidFill>
              </a:rPr>
              <a:t>Oponentes</a:t>
            </a:r>
            <a:r>
              <a:rPr lang="es-VE" sz="2400" dirty="0">
                <a:solidFill>
                  <a:schemeClr val="tx1"/>
                </a:solidFill>
              </a:rPr>
              <a:t> (mala relación): instituciones gubernamentales (INASS)</a:t>
            </a:r>
          </a:p>
          <a:p>
            <a:pPr marL="0" indent="0">
              <a:buNone/>
            </a:pPr>
            <a:r>
              <a:rPr lang="es-VE" sz="2400" b="1" dirty="0">
                <a:solidFill>
                  <a:schemeClr val="tx1"/>
                </a:solidFill>
              </a:rPr>
              <a:t>Indiferentes</a:t>
            </a:r>
            <a:r>
              <a:rPr lang="es-VE" sz="2400" dirty="0">
                <a:solidFill>
                  <a:schemeClr val="tx1"/>
                </a:solidFill>
              </a:rPr>
              <a:t> (sin relación): Ministerio de Salud y Gobierno en general</a:t>
            </a:r>
          </a:p>
          <a:p>
            <a:pPr marL="0" indent="0">
              <a:buNone/>
            </a:pPr>
            <a:r>
              <a:rPr lang="es-VE" sz="2400" b="1" dirty="0">
                <a:solidFill>
                  <a:schemeClr val="tx1"/>
                </a:solidFill>
              </a:rPr>
              <a:t>Estrategias para cuidar a los Aliados: </a:t>
            </a:r>
            <a:r>
              <a:rPr lang="es-VE" sz="2400" dirty="0">
                <a:solidFill>
                  <a:schemeClr val="tx1"/>
                </a:solidFill>
              </a:rPr>
              <a:t>Dictar Charlas en sus instalaciones</a:t>
            </a:r>
          </a:p>
          <a:p>
            <a:pPr marL="0" indent="0">
              <a:buNone/>
            </a:pPr>
            <a:r>
              <a:rPr lang="es-VE" sz="2400" b="1" dirty="0">
                <a:solidFill>
                  <a:schemeClr val="tx1"/>
                </a:solidFill>
              </a:rPr>
              <a:t>Acercarse a los Oponentes y ganarse a los Indiferentes: </a:t>
            </a:r>
            <a:r>
              <a:rPr lang="es-VE" sz="2400" dirty="0">
                <a:solidFill>
                  <a:schemeClr val="tx1"/>
                </a:solidFill>
              </a:rPr>
              <a:t>Campaña sensibilizadora por los medios de comunicación </a:t>
            </a:r>
          </a:p>
          <a:p>
            <a:pPr marL="0" indent="0">
              <a:buNone/>
            </a:pPr>
            <a:r>
              <a:rPr lang="es-VE" sz="1600" b="1" dirty="0">
                <a:solidFill>
                  <a:schemeClr val="tx1"/>
                </a:solidFill>
                <a:hlinkClick r:id="rId2"/>
              </a:rPr>
              <a:t>https://alzheimervenezuela.org/article/ahora-no-podras-olvidar-como-ayudar-a-pacientes-co/</a:t>
            </a:r>
            <a:r>
              <a:rPr lang="es-VE" sz="1600" b="1" dirty="0">
                <a:solidFill>
                  <a:schemeClr val="tx1"/>
                </a:solidFill>
              </a:rPr>
              <a:t> </a:t>
            </a:r>
          </a:p>
          <a:p>
            <a:pPr marL="0" indent="0">
              <a:buNone/>
            </a:pPr>
            <a:endParaRPr lang="es-VE" sz="2400" b="1" dirty="0">
              <a:solidFill>
                <a:schemeClr val="tx1"/>
              </a:solidFill>
            </a:endParaRPr>
          </a:p>
        </p:txBody>
      </p:sp>
      <p:sp>
        <p:nvSpPr>
          <p:cNvPr id="5" name="Rectángulo 4">
            <a:extLst>
              <a:ext uri="{FF2B5EF4-FFF2-40B4-BE49-F238E27FC236}">
                <a16:creationId xmlns:a16="http://schemas.microsoft.com/office/drawing/2014/main" id="{F6B8B8E4-A3C4-4C20-B3D2-37112606427A}"/>
              </a:ext>
            </a:extLst>
          </p:cNvPr>
          <p:cNvSpPr/>
          <p:nvPr/>
        </p:nvSpPr>
        <p:spPr>
          <a:xfrm>
            <a:off x="627223" y="358013"/>
            <a:ext cx="11172513" cy="1200329"/>
          </a:xfrm>
          <a:prstGeom prst="rect">
            <a:avLst/>
          </a:prstGeom>
        </p:spPr>
        <p:txBody>
          <a:bodyPr wrap="square">
            <a:spAutoFit/>
          </a:bodyPr>
          <a:lstStyle/>
          <a:p>
            <a:pPr lvl="0"/>
            <a:r>
              <a:rPr lang="es-VE" sz="2800" b="1" dirty="0">
                <a:solidFill>
                  <a:srgbClr val="000000"/>
                </a:solidFill>
              </a:rPr>
              <a:t>E. Análisis de Actores: El Radar de la Organización </a:t>
            </a:r>
          </a:p>
          <a:p>
            <a:pPr lvl="0" eaLnBrk="0" fontAlgn="base" hangingPunct="0">
              <a:spcBef>
                <a:spcPct val="20000"/>
              </a:spcBef>
              <a:spcAft>
                <a:spcPct val="0"/>
              </a:spcAft>
            </a:pPr>
            <a:r>
              <a:rPr lang="es-VE" sz="2000" b="1" kern="0" dirty="0">
                <a:solidFill>
                  <a:srgbClr val="000000"/>
                </a:solidFill>
              </a:rPr>
              <a:t>Actividad #6: </a:t>
            </a:r>
            <a:r>
              <a:rPr lang="es-VE" sz="2000" kern="0" dirty="0">
                <a:solidFill>
                  <a:srgbClr val="000000"/>
                </a:solidFill>
              </a:rPr>
              <a:t>Realiza un Radar de tu ODS, identificando a los Actores clave y clasificándolos en Aliados, Oponentes e Indiferentes. </a:t>
            </a:r>
            <a:endParaRPr kumimoji="0" lang="es-VE"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8781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7AAFDD-A32C-499F-A44D-A926DC00DD4A}"/>
              </a:ext>
            </a:extLst>
          </p:cNvPr>
          <p:cNvSpPr>
            <a:spLocks noGrp="1"/>
          </p:cNvSpPr>
          <p:nvPr>
            <p:ph idx="1"/>
          </p:nvPr>
        </p:nvSpPr>
        <p:spPr>
          <a:xfrm>
            <a:off x="689113" y="2113143"/>
            <a:ext cx="10972800" cy="3097213"/>
          </a:xfrm>
        </p:spPr>
        <p:txBody>
          <a:bodyPr/>
          <a:lstStyle/>
          <a:p>
            <a:r>
              <a:rPr lang="es-VE" sz="2000" dirty="0">
                <a:solidFill>
                  <a:schemeClr val="tx1"/>
                </a:solidFill>
              </a:rPr>
              <a:t>Necesidades sociales: Personas dependientes que necesita de cuidados y atención a medida vaya avanzando la enfermedad </a:t>
            </a:r>
          </a:p>
          <a:p>
            <a:r>
              <a:rPr lang="es-VE" sz="2000" dirty="0">
                <a:solidFill>
                  <a:schemeClr val="tx1"/>
                </a:solidFill>
              </a:rPr>
              <a:t>Rango de edad: mayores de 50. </a:t>
            </a:r>
          </a:p>
          <a:p>
            <a:r>
              <a:rPr lang="es-VE" sz="2000" dirty="0">
                <a:solidFill>
                  <a:schemeClr val="tx1"/>
                </a:solidFill>
              </a:rPr>
              <a:t>Género: 50% hombres/50%mujeres. Las cuidadoras son 75% mujeres. </a:t>
            </a:r>
          </a:p>
          <a:p>
            <a:r>
              <a:rPr lang="es-VE" sz="2000" dirty="0">
                <a:solidFill>
                  <a:schemeClr val="tx1"/>
                </a:solidFill>
              </a:rPr>
              <a:t>Ubicación geográfica: a nivel nacional</a:t>
            </a:r>
          </a:p>
          <a:p>
            <a:r>
              <a:rPr lang="es-VE" sz="2000" dirty="0">
                <a:solidFill>
                  <a:schemeClr val="tx1"/>
                </a:solidFill>
              </a:rPr>
              <a:t>Situación económica: en todos los estratos sociales.</a:t>
            </a:r>
          </a:p>
          <a:p>
            <a:r>
              <a:rPr lang="es-VE" sz="2000" dirty="0">
                <a:solidFill>
                  <a:schemeClr val="tx1"/>
                </a:solidFill>
              </a:rPr>
              <a:t>Situación laboral/académica: jubilados y dependientes</a:t>
            </a:r>
          </a:p>
          <a:p>
            <a:r>
              <a:rPr lang="es-VE" sz="2000" dirty="0">
                <a:solidFill>
                  <a:schemeClr val="tx1"/>
                </a:solidFill>
              </a:rPr>
              <a:t>Condición especial de persona con discapacidad a la cual le deben ser respetados sus derechos humanos</a:t>
            </a:r>
          </a:p>
          <a:p>
            <a:endParaRPr lang="es-VE" sz="2000" dirty="0">
              <a:solidFill>
                <a:schemeClr val="tx1"/>
              </a:solidFill>
            </a:endParaRPr>
          </a:p>
        </p:txBody>
      </p:sp>
      <p:sp>
        <p:nvSpPr>
          <p:cNvPr id="5" name="Rectángulo 4">
            <a:extLst>
              <a:ext uri="{FF2B5EF4-FFF2-40B4-BE49-F238E27FC236}">
                <a16:creationId xmlns:a16="http://schemas.microsoft.com/office/drawing/2014/main" id="{F6B8B8E4-A3C4-4C20-B3D2-37112606427A}"/>
              </a:ext>
            </a:extLst>
          </p:cNvPr>
          <p:cNvSpPr/>
          <p:nvPr/>
        </p:nvSpPr>
        <p:spPr>
          <a:xfrm>
            <a:off x="627223" y="413670"/>
            <a:ext cx="11172513" cy="954107"/>
          </a:xfrm>
          <a:prstGeom prst="rect">
            <a:avLst/>
          </a:prstGeom>
        </p:spPr>
        <p:txBody>
          <a:bodyPr wrap="square">
            <a:spAutoFit/>
          </a:bodyPr>
          <a:lstStyle/>
          <a:p>
            <a:pPr lvl="0"/>
            <a:r>
              <a:rPr lang="es-VE" sz="2800" b="1" dirty="0">
                <a:solidFill>
                  <a:srgbClr val="000000"/>
                </a:solidFill>
              </a:rPr>
              <a:t>F. Análisis de la Población Objetivo: </a:t>
            </a:r>
          </a:p>
          <a:p>
            <a:pPr lvl="0"/>
            <a:r>
              <a:rPr lang="es-VE" sz="2800" b="1" dirty="0">
                <a:solidFill>
                  <a:srgbClr val="000000"/>
                </a:solidFill>
              </a:rPr>
              <a:t>El perfil de nuestros pasajeros </a:t>
            </a:r>
            <a:endParaRPr kumimoji="0" lang="es-VE" sz="2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0479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5C52ED-AA11-4525-9BFB-735B41ED5EE4}"/>
              </a:ext>
            </a:extLst>
          </p:cNvPr>
          <p:cNvPicPr>
            <a:picLocks noChangeAspect="1"/>
          </p:cNvPicPr>
          <p:nvPr/>
        </p:nvPicPr>
        <p:blipFill>
          <a:blip r:embed="rId2"/>
          <a:stretch>
            <a:fillRect/>
          </a:stretch>
        </p:blipFill>
        <p:spPr>
          <a:xfrm>
            <a:off x="673767" y="920641"/>
            <a:ext cx="2125579" cy="2125579"/>
          </a:xfrm>
          <a:prstGeom prst="rect">
            <a:avLst/>
          </a:prstGeom>
        </p:spPr>
      </p:pic>
      <p:pic>
        <p:nvPicPr>
          <p:cNvPr id="6" name="Imagen 5">
            <a:extLst>
              <a:ext uri="{FF2B5EF4-FFF2-40B4-BE49-F238E27FC236}">
                <a16:creationId xmlns:a16="http://schemas.microsoft.com/office/drawing/2014/main" id="{462D7742-81E3-4C90-A697-892B3D58471A}"/>
              </a:ext>
            </a:extLst>
          </p:cNvPr>
          <p:cNvPicPr>
            <a:picLocks noChangeAspect="1"/>
          </p:cNvPicPr>
          <p:nvPr/>
        </p:nvPicPr>
        <p:blipFill>
          <a:blip r:embed="rId3"/>
          <a:stretch>
            <a:fillRect/>
          </a:stretch>
        </p:blipFill>
        <p:spPr>
          <a:xfrm>
            <a:off x="3344831" y="717592"/>
            <a:ext cx="4739998" cy="2328628"/>
          </a:xfrm>
          <a:prstGeom prst="rect">
            <a:avLst/>
          </a:prstGeom>
        </p:spPr>
      </p:pic>
      <p:pic>
        <p:nvPicPr>
          <p:cNvPr id="1026" name="Picture 2" descr="Resultado de imagen para el problema del cuidador del alzheimer">
            <a:extLst>
              <a:ext uri="{FF2B5EF4-FFF2-40B4-BE49-F238E27FC236}">
                <a16:creationId xmlns:a16="http://schemas.microsoft.com/office/drawing/2014/main" id="{B0B8D517-9675-4B5B-884F-5B421742B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4235" y="1686563"/>
            <a:ext cx="3406923" cy="517143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8FCBA0B-B863-4D84-B69F-669F1367B760}"/>
              </a:ext>
            </a:extLst>
          </p:cNvPr>
          <p:cNvPicPr>
            <a:picLocks noChangeAspect="1"/>
          </p:cNvPicPr>
          <p:nvPr/>
        </p:nvPicPr>
        <p:blipFill>
          <a:blip r:embed="rId5"/>
          <a:stretch>
            <a:fillRect/>
          </a:stretch>
        </p:blipFill>
        <p:spPr>
          <a:xfrm>
            <a:off x="3441754" y="3283823"/>
            <a:ext cx="4643075" cy="3485945"/>
          </a:xfrm>
          <a:prstGeom prst="rect">
            <a:avLst/>
          </a:prstGeom>
        </p:spPr>
      </p:pic>
      <p:sp>
        <p:nvSpPr>
          <p:cNvPr id="8" name="Rectángulo 7">
            <a:extLst>
              <a:ext uri="{FF2B5EF4-FFF2-40B4-BE49-F238E27FC236}">
                <a16:creationId xmlns:a16="http://schemas.microsoft.com/office/drawing/2014/main" id="{E031F83E-981D-4E16-8E94-62822B98AE71}"/>
              </a:ext>
            </a:extLst>
          </p:cNvPr>
          <p:cNvSpPr/>
          <p:nvPr/>
        </p:nvSpPr>
        <p:spPr>
          <a:xfrm>
            <a:off x="609759" y="3749478"/>
            <a:ext cx="2569999" cy="646331"/>
          </a:xfrm>
          <a:prstGeom prst="rect">
            <a:avLst/>
          </a:prstGeom>
        </p:spPr>
        <p:txBody>
          <a:bodyPr wrap="none">
            <a:spAutoFit/>
          </a:bodyPr>
          <a:lstStyle/>
          <a:p>
            <a:r>
              <a:rPr lang="es-VE" dirty="0"/>
              <a:t>Cuidadores de </a:t>
            </a:r>
          </a:p>
          <a:p>
            <a:r>
              <a:rPr lang="es-VE" dirty="0"/>
              <a:t>Enfermos de Alzheimer</a:t>
            </a:r>
          </a:p>
        </p:txBody>
      </p:sp>
      <p:sp>
        <p:nvSpPr>
          <p:cNvPr id="10" name="Rectángulo 9">
            <a:extLst>
              <a:ext uri="{FF2B5EF4-FFF2-40B4-BE49-F238E27FC236}">
                <a16:creationId xmlns:a16="http://schemas.microsoft.com/office/drawing/2014/main" id="{B433E7C4-392F-46AA-BA74-A042FA852A0D}"/>
              </a:ext>
            </a:extLst>
          </p:cNvPr>
          <p:cNvSpPr/>
          <p:nvPr/>
        </p:nvSpPr>
        <p:spPr>
          <a:xfrm>
            <a:off x="609759" y="155508"/>
            <a:ext cx="2927525" cy="646331"/>
          </a:xfrm>
          <a:prstGeom prst="rect">
            <a:avLst/>
          </a:prstGeom>
        </p:spPr>
        <p:txBody>
          <a:bodyPr wrap="square">
            <a:spAutoFit/>
          </a:bodyPr>
          <a:lstStyle/>
          <a:p>
            <a:r>
              <a:rPr lang="es-VE" dirty="0"/>
              <a:t>Enfermos de Alzheimer </a:t>
            </a:r>
          </a:p>
          <a:p>
            <a:r>
              <a:rPr lang="es-VE" dirty="0"/>
              <a:t>y otras Demencias</a:t>
            </a:r>
          </a:p>
        </p:txBody>
      </p:sp>
      <p:sp>
        <p:nvSpPr>
          <p:cNvPr id="2" name="Rectángulo 1">
            <a:extLst>
              <a:ext uri="{FF2B5EF4-FFF2-40B4-BE49-F238E27FC236}">
                <a16:creationId xmlns:a16="http://schemas.microsoft.com/office/drawing/2014/main" id="{72C29D75-786F-42C0-AE0C-A30D1B21A13A}"/>
              </a:ext>
            </a:extLst>
          </p:cNvPr>
          <p:cNvSpPr/>
          <p:nvPr/>
        </p:nvSpPr>
        <p:spPr>
          <a:xfrm>
            <a:off x="3314530" y="52218"/>
            <a:ext cx="8827109" cy="707886"/>
          </a:xfrm>
          <a:prstGeom prst="rect">
            <a:avLst/>
          </a:prstGeom>
        </p:spPr>
        <p:txBody>
          <a:bodyPr wrap="square">
            <a:spAutoFit/>
          </a:bodyPr>
          <a:lstStyle/>
          <a:p>
            <a:pPr lvl="0" eaLnBrk="0" fontAlgn="base" hangingPunct="0">
              <a:spcBef>
                <a:spcPct val="20000"/>
              </a:spcBef>
              <a:spcAft>
                <a:spcPct val="0"/>
              </a:spcAft>
            </a:pPr>
            <a:r>
              <a:rPr lang="es-VE" sz="2000" b="1" kern="0" dirty="0">
                <a:solidFill>
                  <a:srgbClr val="000000"/>
                </a:solidFill>
              </a:rPr>
              <a:t>Actividad #7: </a:t>
            </a:r>
            <a:r>
              <a:rPr lang="es-VE" sz="2000" kern="0" dirty="0">
                <a:solidFill>
                  <a:srgbClr val="000000"/>
                </a:solidFill>
              </a:rPr>
              <a:t>Realiza el dibujo de un beneficiario típico de tu ODS, identificando las características claves de la  población objetivo de tu ODS. </a:t>
            </a:r>
          </a:p>
        </p:txBody>
      </p:sp>
    </p:spTree>
    <p:extLst>
      <p:ext uri="{BB962C8B-B14F-4D97-AF65-F5344CB8AC3E}">
        <p14:creationId xmlns:p14="http://schemas.microsoft.com/office/powerpoint/2010/main" val="3416801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zheimer's Australia Presentation">
  <a:themeElements>
    <a:clrScheme name="Alzheimer's Australi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zheimer's Australia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zheimer's Australi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zheimer's Australi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zheimer's Australi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zheimer's Australi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zheimer's Australi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zheimer's Australi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zheimer's Australi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zheimer's Australi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zheimer's Australi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zheimer's Australi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zheimer's Australi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zheimer's Australi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2555</Words>
  <Application>Microsoft Office PowerPoint</Application>
  <PresentationFormat>Panorámica</PresentationFormat>
  <Paragraphs>243</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ＭＳ Ｐゴシック</vt:lpstr>
      <vt:lpstr>ＭＳ Ｐゴシック</vt:lpstr>
      <vt:lpstr>Arial</vt:lpstr>
      <vt:lpstr>Arial Black</vt:lpstr>
      <vt:lpstr>Calibri</vt:lpstr>
      <vt:lpstr>Calibri Light</vt:lpstr>
      <vt:lpstr>Wingdings</vt:lpstr>
      <vt:lpstr>Tema de Office</vt:lpstr>
      <vt:lpstr>Alzheimer's Australia Presentation</vt:lpstr>
      <vt:lpstr>Presentación de PowerPoint</vt:lpstr>
      <vt:lpstr>Presentación de PowerPoint</vt:lpstr>
      <vt:lpstr>Presentación de PowerPoint</vt:lpstr>
      <vt:lpstr>ORGANIGRAMA   ESTRUCTURAL (EQUIPO Y LIDERAZGO)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Mira Josic de Hernandez</dc:creator>
  <cp:lastModifiedBy>Mira Josic de Hernandez</cp:lastModifiedBy>
  <cp:revision>2</cp:revision>
  <dcterms:created xsi:type="dcterms:W3CDTF">2017-10-30T19:54:52Z</dcterms:created>
  <dcterms:modified xsi:type="dcterms:W3CDTF">2017-11-03T12:30:37Z</dcterms:modified>
</cp:coreProperties>
</file>