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Josic de Hernandez" userId="5b6aae3af435aaed" providerId="LiveId" clId="{AA8B5D57-EA90-4BF0-A140-AB31B944075F}"/>
    <pc:docChg chg="custSel delSld modSld">
      <pc:chgData name="Mira Josic de Hernandez" userId="5b6aae3af435aaed" providerId="LiveId" clId="{AA8B5D57-EA90-4BF0-A140-AB31B944075F}" dt="2017-11-07T12:11:32.316" v="111" actId="1076"/>
      <pc:docMkLst>
        <pc:docMk/>
      </pc:docMkLst>
      <pc:sldChg chg="delSp del">
        <pc:chgData name="Mira Josic de Hernandez" userId="5b6aae3af435aaed" providerId="LiveId" clId="{AA8B5D57-EA90-4BF0-A140-AB31B944075F}" dt="2017-11-07T12:11:02.992" v="107" actId="2696"/>
        <pc:sldMkLst>
          <pc:docMk/>
          <pc:sldMk cId="341680108" sldId="277"/>
        </pc:sldMkLst>
        <pc:spChg chg="del">
          <ac:chgData name="Mira Josic de Hernandez" userId="5b6aae3af435aaed" providerId="LiveId" clId="{AA8B5D57-EA90-4BF0-A140-AB31B944075F}" dt="2017-11-07T12:00:34.202" v="0"/>
          <ac:spMkLst>
            <pc:docMk/>
            <pc:sldMk cId="341680108" sldId="277"/>
            <ac:spMk id="2" creationId="{72C29D75-786F-42C0-AE0C-A30D1B21A13A}"/>
          </ac:spMkLst>
        </pc:spChg>
        <pc:spChg chg="del">
          <ac:chgData name="Mira Josic de Hernandez" userId="5b6aae3af435aaed" providerId="LiveId" clId="{AA8B5D57-EA90-4BF0-A140-AB31B944075F}" dt="2017-11-07T12:02:31.405" v="69"/>
          <ac:spMkLst>
            <pc:docMk/>
            <pc:sldMk cId="341680108" sldId="277"/>
            <ac:spMk id="8" creationId="{E031F83E-981D-4E16-8E94-62822B98AE71}"/>
          </ac:spMkLst>
        </pc:spChg>
      </pc:sldChg>
      <pc:sldChg chg="addSp delSp modSp">
        <pc:chgData name="Mira Josic de Hernandez" userId="5b6aae3af435aaed" providerId="LiveId" clId="{AA8B5D57-EA90-4BF0-A140-AB31B944075F}" dt="2017-11-07T12:11:32.316" v="111" actId="1076"/>
        <pc:sldMkLst>
          <pc:docMk/>
          <pc:sldMk cId="3477374691" sldId="278"/>
        </pc:sldMkLst>
        <pc:spChg chg="add mod">
          <ac:chgData name="Mira Josic de Hernandez" userId="5b6aae3af435aaed" providerId="LiveId" clId="{AA8B5D57-EA90-4BF0-A140-AB31B944075F}" dt="2017-11-07T12:01:07.157" v="53" actId="1076"/>
          <ac:spMkLst>
            <pc:docMk/>
            <pc:sldMk cId="3477374691" sldId="278"/>
            <ac:spMk id="8" creationId="{E2AFDF2B-9BD7-460D-87E9-4B55C6AC7514}"/>
          </ac:spMkLst>
        </pc:spChg>
        <pc:spChg chg="add mod">
          <ac:chgData name="Mira Josic de Hernandez" userId="5b6aae3af435aaed" providerId="LiveId" clId="{AA8B5D57-EA90-4BF0-A140-AB31B944075F}" dt="2017-11-07T12:02:41.966" v="72" actId="1076"/>
          <ac:spMkLst>
            <pc:docMk/>
            <pc:sldMk cId="3477374691" sldId="278"/>
            <ac:spMk id="9" creationId="{D40B2DFB-BF8F-4DB6-95B1-D2EF71B1BFEE}"/>
          </ac:spMkLst>
        </pc:spChg>
        <pc:spChg chg="add mod">
          <ac:chgData name="Mira Josic de Hernandez" userId="5b6aae3af435aaed" providerId="LiveId" clId="{AA8B5D57-EA90-4BF0-A140-AB31B944075F}" dt="2017-11-07T12:11:32.316" v="111" actId="1076"/>
          <ac:spMkLst>
            <pc:docMk/>
            <pc:sldMk cId="3477374691" sldId="278"/>
            <ac:spMk id="10" creationId="{BAD85841-FDAB-465D-9831-E8CA0EE4D9E7}"/>
          </ac:spMkLst>
        </pc:spChg>
        <pc:spChg chg="add mod">
          <ac:chgData name="Mira Josic de Hernandez" userId="5b6aae3af435aaed" providerId="LiveId" clId="{AA8B5D57-EA90-4BF0-A140-AB31B944075F}" dt="2017-11-07T12:11:27.350" v="109" actId="1076"/>
          <ac:spMkLst>
            <pc:docMk/>
            <pc:sldMk cId="3477374691" sldId="278"/>
            <ac:spMk id="12" creationId="{03D4B5D1-9C27-491A-A771-4CB83842FC90}"/>
          </ac:spMkLst>
        </pc:spChg>
        <pc:picChg chg="add mod">
          <ac:chgData name="Mira Josic de Hernandez" userId="5b6aae3af435aaed" providerId="LiveId" clId="{AA8B5D57-EA90-4BF0-A140-AB31B944075F}" dt="2017-11-07T12:10:53.848" v="104" actId="14100"/>
          <ac:picMkLst>
            <pc:docMk/>
            <pc:sldMk cId="3477374691" sldId="278"/>
            <ac:picMk id="2" creationId="{20AA187C-EA82-405F-B6DF-EB2A5974945A}"/>
          </ac:picMkLst>
        </pc:picChg>
        <pc:picChg chg="add mod">
          <ac:chgData name="Mira Josic de Hernandez" userId="5b6aae3af435aaed" providerId="LiveId" clId="{AA8B5D57-EA90-4BF0-A140-AB31B944075F}" dt="2017-11-07T12:10:59.034" v="106" actId="1076"/>
          <ac:picMkLst>
            <pc:docMk/>
            <pc:sldMk cId="3477374691" sldId="278"/>
            <ac:picMk id="3" creationId="{1CF7505B-D873-430E-919E-33759C44872F}"/>
          </ac:picMkLst>
        </pc:picChg>
        <pc:picChg chg="add del mod">
          <ac:chgData name="Mira Josic de Hernandez" userId="5b6aae3af435aaed" providerId="LiveId" clId="{AA8B5D57-EA90-4BF0-A140-AB31B944075F}" dt="2017-11-07T12:05:02.524" v="75" actId="478"/>
          <ac:picMkLst>
            <pc:docMk/>
            <pc:sldMk cId="3477374691" sldId="278"/>
            <ac:picMk id="4" creationId="{B82477AA-7FEE-4A8A-AAC0-B7AF32EC964C}"/>
          </ac:picMkLst>
        </pc:picChg>
        <pc:picChg chg="del">
          <ac:chgData name="Mira Josic de Hernandez" userId="5b6aae3af435aaed" providerId="LiveId" clId="{AA8B5D57-EA90-4BF0-A140-AB31B944075F}" dt="2017-11-07T12:01:27.360" v="55" actId="478"/>
          <ac:picMkLst>
            <pc:docMk/>
            <pc:sldMk cId="3477374691" sldId="278"/>
            <ac:picMk id="5" creationId="{94796548-4D7D-43F4-9EB1-256CBE642A60}"/>
          </ac:picMkLst>
        </pc:picChg>
        <pc:picChg chg="mod">
          <ac:chgData name="Mira Josic de Hernandez" userId="5b6aae3af435aaed" providerId="LiveId" clId="{AA8B5D57-EA90-4BF0-A140-AB31B944075F}" dt="2017-11-07T12:00:59.406" v="52" actId="1038"/>
          <ac:picMkLst>
            <pc:docMk/>
            <pc:sldMk cId="3477374691" sldId="278"/>
            <ac:picMk id="6" creationId="{3817055C-6CD3-4D74-9EC1-E88C2C267EFE}"/>
          </ac:picMkLst>
        </pc:picChg>
        <pc:picChg chg="del">
          <ac:chgData name="Mira Josic de Hernandez" userId="5b6aae3af435aaed" providerId="LiveId" clId="{AA8B5D57-EA90-4BF0-A140-AB31B944075F}" dt="2017-11-07T12:01:23.617" v="54" actId="478"/>
          <ac:picMkLst>
            <pc:docMk/>
            <pc:sldMk cId="3477374691" sldId="278"/>
            <ac:picMk id="7" creationId="{D589B60D-A3DD-4685-84E7-887EE9FBE548}"/>
          </ac:picMkLst>
        </pc:picChg>
        <pc:picChg chg="add del mod">
          <ac:chgData name="Mira Josic de Hernandez" userId="5b6aae3af435aaed" providerId="LiveId" clId="{AA8B5D57-EA90-4BF0-A140-AB31B944075F}" dt="2017-11-07T12:06:20.303" v="83" actId="478"/>
          <ac:picMkLst>
            <pc:docMk/>
            <pc:sldMk cId="3477374691" sldId="278"/>
            <ac:picMk id="11" creationId="{445C4DAD-1A07-451E-B401-B43333D1E2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0EF3F-980B-4F4E-93D6-C0CEA5A1F54C}" type="datetimeFigureOut">
              <a:rPr lang="es-VE" smtClean="0"/>
              <a:t>7 nov. 2017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203C-2741-4EC6-BEB5-D37C31E48FA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1122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CAA4C-544E-474E-A9DC-3A185CBF1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08398-243C-4963-80B2-5C11BE889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6257B1-F970-4E42-AC2A-197545AE2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786B-D49C-471D-B307-741D753CD2C9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426987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0F120-DB2F-4597-9D52-8949745AE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76714C-BA9D-4511-A12D-232949F3E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4B3EE-5283-42FF-A81E-1CD58D9B7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279B-89F4-4E99-9000-E7A9F016343B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126989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1557338"/>
            <a:ext cx="2743200" cy="44640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557338"/>
            <a:ext cx="8026400" cy="44640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F181F-26D4-4799-B479-75D0F47A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8FFFC-E6BD-418D-B4D2-51C8AE596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79AAE5-28AE-41D5-ADEC-0909AD9F3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114-A39D-4F32-BB81-F77124913E9E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11698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Menos">
            <a:extLst>
              <a:ext uri="{FF2B5EF4-FFF2-40B4-BE49-F238E27FC236}">
                <a16:creationId xmlns:a16="http://schemas.microsoft.com/office/drawing/2014/main" id="{9E79954E-B300-4125-9E43-D811494A9AEF}"/>
              </a:ext>
            </a:extLst>
          </p:cNvPr>
          <p:cNvSpPr/>
          <p:nvPr userDrawn="1"/>
        </p:nvSpPr>
        <p:spPr>
          <a:xfrm>
            <a:off x="2381251" y="1428750"/>
            <a:ext cx="10953749" cy="357188"/>
          </a:xfrm>
          <a:prstGeom prst="mathMinus">
            <a:avLst/>
          </a:prstGeom>
          <a:solidFill>
            <a:srgbClr val="00206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7361BB-727E-4B3A-A2F0-E983DED50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93440A-82E6-4F71-8824-CB99161C8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AE06B5-2001-469F-BF49-122135FC6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5F07-EEEB-46C1-A867-5096990FA0D9}" type="slidenum">
              <a:rPr lang="nl-NL" altLang="es-VE"/>
              <a:pPr>
                <a:defRPr/>
              </a:pPr>
              <a:t>‹Nº›</a:t>
            </a:fld>
            <a:endParaRPr lang="nl-NL" altLang="es-VE"/>
          </a:p>
        </p:txBody>
      </p:sp>
    </p:spTree>
    <p:extLst>
      <p:ext uri="{BB962C8B-B14F-4D97-AF65-F5344CB8AC3E}">
        <p14:creationId xmlns:p14="http://schemas.microsoft.com/office/powerpoint/2010/main" val="23605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Menos">
            <a:extLst>
              <a:ext uri="{FF2B5EF4-FFF2-40B4-BE49-F238E27FC236}">
                <a16:creationId xmlns:a16="http://schemas.microsoft.com/office/drawing/2014/main" id="{5EEDCF0A-AF88-4785-A939-D5E03913ADE9}"/>
              </a:ext>
            </a:extLst>
          </p:cNvPr>
          <p:cNvSpPr/>
          <p:nvPr userDrawn="1"/>
        </p:nvSpPr>
        <p:spPr>
          <a:xfrm>
            <a:off x="2381251" y="1479550"/>
            <a:ext cx="10953749" cy="357188"/>
          </a:xfrm>
          <a:prstGeom prst="mathMinus">
            <a:avLst/>
          </a:prstGeom>
          <a:solidFill>
            <a:srgbClr val="00206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34DBC45-0658-47D5-8C88-1876AE05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9E20969-5F88-4F4B-BF9B-74BB9355E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13F8-EB0F-4442-80C0-9DD7F2FFAF68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213274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4656A-8BA3-4BA0-942E-0544EBBE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731DA0-354D-4F9F-A68C-00FCD059F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A52FCF-02C8-40AF-B548-F47776760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30C7-E5AE-46CA-A3BA-C0CC71E8B922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377950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924176"/>
            <a:ext cx="5384800" cy="309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924176"/>
            <a:ext cx="5384800" cy="309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BB544-164C-4D04-8079-CAC828006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F4874-1727-4082-BF43-BDA55DC00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84EAA-9356-47BA-B112-65452F248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310-5F21-4CBA-975A-E5D4F9A12B7D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155122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55FB53-F414-47BA-8F73-F98D7D2E1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D8AAF6-8052-432C-8758-E43BB7B57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21FA0F-5F70-43F9-B7FF-552DB7741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278F2-29AF-478C-8B69-2D27EC5EBC7D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182266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EAFD76-884F-4A35-B5D0-78980A199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FACDE3-0A5E-4BF4-B78E-AE08C8079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7811F8-1D61-472B-9572-84831E58E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463A-F4B4-46B7-8B38-B3230A2B2A2B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377620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24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F855C-E176-4C8E-B98C-0C40CB8FE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2AE3E-9676-4C10-ADE9-54E709D8B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34D9F-DF8C-48A6-8223-53916B481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41BB-67AF-4708-A3FA-B9645BEAEA7C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241160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7F78E-E26C-4661-A2E1-8CBE48FA0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2C3E3-E1AE-42FE-8568-D750760E4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C73-03BD-4841-89F6-74B34B70E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5512-7B29-478E-A499-28FE73E13ED2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</p:spTree>
    <p:extLst>
      <p:ext uri="{BB962C8B-B14F-4D97-AF65-F5344CB8AC3E}">
        <p14:creationId xmlns:p14="http://schemas.microsoft.com/office/powerpoint/2010/main" val="406595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00F947-E1BD-4E2C-A08E-C77049D23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s-V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C244E-2066-468B-AABD-1B738806A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924176"/>
            <a:ext cx="109728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s-VE"/>
              <a:t>Click to edit Master text styles</a:t>
            </a:r>
          </a:p>
          <a:p>
            <a:pPr lvl="1"/>
            <a:r>
              <a:rPr lang="en-AU" altLang="es-VE"/>
              <a:t>Second level</a:t>
            </a:r>
          </a:p>
          <a:p>
            <a:pPr lvl="2"/>
            <a:r>
              <a:rPr lang="en-AU" altLang="es-VE"/>
              <a:t>Third level</a:t>
            </a:r>
          </a:p>
          <a:p>
            <a:pPr lvl="3"/>
            <a:r>
              <a:rPr lang="en-AU" altLang="es-VE"/>
              <a:t>Fourth level</a:t>
            </a:r>
          </a:p>
          <a:p>
            <a:pPr lvl="4"/>
            <a:r>
              <a:rPr lang="en-AU" altLang="es-VE"/>
              <a:t>Fifth level</a:t>
            </a:r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B28E4AC3-2A5C-4958-8667-26533762AC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EC55C3EC-732E-409C-879F-55795C2123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1798" name="Rectangle 6">
            <a:extLst>
              <a:ext uri="{FF2B5EF4-FFF2-40B4-BE49-F238E27FC236}">
                <a16:creationId xmlns:a16="http://schemas.microsoft.com/office/drawing/2014/main" id="{330FDE37-649B-4ED6-81E0-3EBFF9C5B5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C70598-8827-471D-B54B-9E59E8B8C14B}" type="slidenum">
              <a:rPr lang="en-AU" altLang="es-VE"/>
              <a:pPr>
                <a:defRPr/>
              </a:pPr>
              <a:t>‹Nº›</a:t>
            </a:fld>
            <a:endParaRPr lang="en-AU" altLang="es-VE"/>
          </a:p>
        </p:txBody>
      </p:sp>
      <p:sp>
        <p:nvSpPr>
          <p:cNvPr id="161799" name="Rectangle 7">
            <a:extLst>
              <a:ext uri="{FF2B5EF4-FFF2-40B4-BE49-F238E27FC236}">
                <a16:creationId xmlns:a16="http://schemas.microsoft.com/office/drawing/2014/main" id="{BCA6EAC9-058A-4AAF-BFF7-6203CEE0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12192000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27D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s-V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/>
    </p:bld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17055C-6CD3-4D74-9EC1-E88C2C26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787" y="1613831"/>
            <a:ext cx="6605227" cy="513347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2AFDF2B-9BD7-460D-87E9-4B55C6AC7514}"/>
              </a:ext>
            </a:extLst>
          </p:cNvPr>
          <p:cNvSpPr/>
          <p:nvPr/>
        </p:nvSpPr>
        <p:spPr>
          <a:xfrm>
            <a:off x="5735544" y="290757"/>
            <a:ext cx="645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VE" sz="2000" b="1" kern="0" dirty="0">
                <a:solidFill>
                  <a:srgbClr val="000000"/>
                </a:solidFill>
              </a:rPr>
              <a:t>Actividad #7: </a:t>
            </a:r>
            <a:r>
              <a:rPr lang="es-VE" sz="2000" kern="0" dirty="0">
                <a:solidFill>
                  <a:srgbClr val="000000"/>
                </a:solidFill>
              </a:rPr>
              <a:t>Realiza el dibujo de un beneficiario típico de tu ODS, identificando las características claves de la  población objetivo de tu ODS.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AA187C-EA82-405F-B6DF-EB2A5974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969"/>
            <a:ext cx="1828800" cy="18340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40B2DFB-BF8F-4DB6-95B1-D2EF71B1BFEE}"/>
              </a:ext>
            </a:extLst>
          </p:cNvPr>
          <p:cNvSpPr/>
          <p:nvPr/>
        </p:nvSpPr>
        <p:spPr>
          <a:xfrm>
            <a:off x="410976" y="105047"/>
            <a:ext cx="292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/>
              <a:t>Enfermos de Alzheimer </a:t>
            </a:r>
          </a:p>
          <a:p>
            <a:r>
              <a:rPr lang="es-VE" dirty="0"/>
              <a:t>y otras Demencias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F7505B-D873-430E-919E-33759C448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613" y="932207"/>
            <a:ext cx="3927121" cy="193070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AD85841-FDAB-465D-9831-E8CA0EE4D9E7}"/>
              </a:ext>
            </a:extLst>
          </p:cNvPr>
          <p:cNvSpPr/>
          <p:nvPr/>
        </p:nvSpPr>
        <p:spPr>
          <a:xfrm>
            <a:off x="452613" y="3244874"/>
            <a:ext cx="2569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Cuidadores de </a:t>
            </a:r>
          </a:p>
          <a:p>
            <a:r>
              <a:rPr lang="es-VE" dirty="0"/>
              <a:t>Enfermos de Alzheimer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3D4B5D1-9C27-491A-A771-4CB83842FC90}"/>
              </a:ext>
            </a:extLst>
          </p:cNvPr>
          <p:cNvSpPr/>
          <p:nvPr/>
        </p:nvSpPr>
        <p:spPr>
          <a:xfrm>
            <a:off x="410976" y="4071256"/>
            <a:ext cx="45344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Cuando nos convertimos en cuidadores, por regla general, nos enfrentamos a un mundo nuevo, desconcertante y lleno de preguntas y dudas.</a:t>
            </a:r>
          </a:p>
          <a:p>
            <a:r>
              <a:rPr lang="es-VE" sz="1200" dirty="0"/>
              <a:t>Cuidar a una persona dependiente es una “actividad de riesgo” por varios motivos. Se ha utilizado la denominación de Carga del Cuidador o Sobrecarga del Cuidador para referirnos a las tareas que la persona cuidadora debe afrontar y las repercusiones que esto tiene para ella. Hay investigaciones que constatan que los cuidadores está más expuestos a sufrir accidentes o padecer enfermedades que el resto de la población de su edad.</a:t>
            </a:r>
          </a:p>
        </p:txBody>
      </p:sp>
    </p:spTree>
    <p:extLst>
      <p:ext uri="{BB962C8B-B14F-4D97-AF65-F5344CB8AC3E}">
        <p14:creationId xmlns:p14="http://schemas.microsoft.com/office/powerpoint/2010/main" val="3477374691"/>
      </p:ext>
    </p:extLst>
  </p:cSld>
  <p:clrMapOvr>
    <a:masterClrMapping/>
  </p:clrMapOvr>
</p:sld>
</file>

<file path=ppt/theme/theme1.xml><?xml version="1.0" encoding="utf-8"?>
<a:theme xmlns:a="http://schemas.openxmlformats.org/drawingml/2006/main" name="Alzheimer's Australia Presentation">
  <a:themeElements>
    <a:clrScheme name="Alzheimer's Australia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zheimer's Australia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zheimer's Australia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zheimer's Australia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zheimer's Australia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zheimer's Australia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zheimer's Australia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zheimer's Australia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zheimer's Australia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zheimer's Australia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zheimer's Australia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zheimer's Australia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zheimer's Australia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zheimer's Australia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138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Alzheimer's Australia Presentation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Mira Josic de Hernandez</dc:creator>
  <cp:lastModifiedBy>Mira Josic de Hernandez</cp:lastModifiedBy>
  <cp:revision>4</cp:revision>
  <dcterms:created xsi:type="dcterms:W3CDTF">2017-10-30T19:54:52Z</dcterms:created>
  <dcterms:modified xsi:type="dcterms:W3CDTF">2017-11-07T12:11:43Z</dcterms:modified>
</cp:coreProperties>
</file>